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2"/>
  </p:notesMasterIdLst>
  <p:sldIdLst>
    <p:sldId id="256" r:id="rId2"/>
    <p:sldId id="257" r:id="rId3"/>
    <p:sldId id="263" r:id="rId4"/>
    <p:sldId id="307" r:id="rId5"/>
    <p:sldId id="304" r:id="rId6"/>
    <p:sldId id="306" r:id="rId7"/>
    <p:sldId id="302" r:id="rId8"/>
    <p:sldId id="339" r:id="rId9"/>
    <p:sldId id="309" r:id="rId10"/>
    <p:sldId id="305" r:id="rId11"/>
    <p:sldId id="311" r:id="rId12"/>
    <p:sldId id="312" r:id="rId13"/>
    <p:sldId id="261" r:id="rId14"/>
    <p:sldId id="303" r:id="rId15"/>
    <p:sldId id="314" r:id="rId16"/>
    <p:sldId id="315" r:id="rId17"/>
    <p:sldId id="317" r:id="rId18"/>
    <p:sldId id="318" r:id="rId19"/>
    <p:sldId id="316" r:id="rId20"/>
    <p:sldId id="319" r:id="rId21"/>
    <p:sldId id="320" r:id="rId22"/>
    <p:sldId id="321" r:id="rId23"/>
    <p:sldId id="259" r:id="rId24"/>
    <p:sldId id="326" r:id="rId25"/>
    <p:sldId id="325" r:id="rId26"/>
    <p:sldId id="313" r:id="rId27"/>
    <p:sldId id="329" r:id="rId28"/>
    <p:sldId id="351" r:id="rId29"/>
    <p:sldId id="330" r:id="rId30"/>
    <p:sldId id="328" r:id="rId31"/>
    <p:sldId id="331" r:id="rId32"/>
    <p:sldId id="332" r:id="rId33"/>
    <p:sldId id="333" r:id="rId34"/>
    <p:sldId id="334" r:id="rId35"/>
    <p:sldId id="335" r:id="rId36"/>
    <p:sldId id="336" r:id="rId37"/>
    <p:sldId id="337" r:id="rId38"/>
    <p:sldId id="340" r:id="rId39"/>
    <p:sldId id="345" r:id="rId40"/>
    <p:sldId id="344" r:id="rId41"/>
    <p:sldId id="343" r:id="rId42"/>
    <p:sldId id="342" r:id="rId43"/>
    <p:sldId id="341" r:id="rId44"/>
    <p:sldId id="346" r:id="rId45"/>
    <p:sldId id="348" r:id="rId46"/>
    <p:sldId id="349" r:id="rId47"/>
    <p:sldId id="350" r:id="rId48"/>
    <p:sldId id="353" r:id="rId49"/>
    <p:sldId id="347" r:id="rId50"/>
    <p:sldId id="352" r:id="rId51"/>
  </p:sldIdLst>
  <p:sldSz cx="9144000" cy="5143500" type="screen16x9"/>
  <p:notesSz cx="6858000" cy="9144000"/>
  <p:embeddedFontLst>
    <p:embeddedFont>
      <p:font typeface="Bebas Neue" panose="020B0604020202020204" pitchFamily="34" charset="0"/>
      <p:regular r:id="rId53"/>
    </p:embeddedFont>
    <p:embeddedFont>
      <p:font typeface="Clash Display" panose="020B0604020202020204" charset="0"/>
      <p:regular r:id="rId54"/>
      <p:bold r:id="rId55"/>
    </p:embeddedFont>
    <p:embeddedFont>
      <p:font typeface="Clash Display Extralight" panose="020B0604020202020204" charset="0"/>
      <p:regular r:id="rId56"/>
    </p:embeddedFont>
    <p:embeddedFont>
      <p:font typeface="Clash Display Light" panose="020B0604020202020204" charset="0"/>
      <p:regular r:id="rId57"/>
    </p:embeddedFont>
    <p:embeddedFont>
      <p:font typeface="Clash Display Medium" panose="020B0604020202020204" charset="0"/>
      <p:regular r:id="rId58"/>
    </p:embeddedFont>
    <p:embeddedFont>
      <p:font typeface="Istok Web" panose="020B0604020202020204" charset="0"/>
      <p:regular r:id="rId59"/>
      <p:bold r:id="rId60"/>
      <p:italic r:id="rId61"/>
      <p:boldItalic r:id="rId62"/>
    </p:embeddedFont>
    <p:embeddedFont>
      <p:font typeface="Poppins ExtraBold" panose="00000900000000000000" pitchFamily="2" charset="0"/>
      <p:bold r:id="rId63"/>
      <p:boldItalic r:id="rId64"/>
    </p:embeddedFont>
    <p:embeddedFont>
      <p:font typeface="Roboto Condensed Light" panose="020B0604020202020204" pitchFamily="2" charset="0"/>
      <p:regular r:id="rId65"/>
      <p: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5F5F5"/>
    <a:srgbClr val="FEBC50"/>
    <a:srgbClr val="D18201"/>
    <a:srgbClr val="FEA410"/>
    <a:srgbClr val="1C2E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085189-8296-4915-8C7B-70DF54CC3AD4}">
  <a:tblStyle styleId="{82085189-8296-4915-8C7B-70DF54CC3A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60"/>
  </p:normalViewPr>
  <p:slideViewPr>
    <p:cSldViewPr snapToGrid="0">
      <p:cViewPr varScale="1">
        <p:scale>
          <a:sx n="83" d="100"/>
          <a:sy n="83" d="100"/>
        </p:scale>
        <p:origin x="79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015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2990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0813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0"/>
        <p:cNvGrpSpPr/>
        <p:nvPr/>
      </p:nvGrpSpPr>
      <p:grpSpPr>
        <a:xfrm>
          <a:off x="0" y="0"/>
          <a:ext cx="0" cy="0"/>
          <a:chOff x="0" y="0"/>
          <a:chExt cx="0" cy="0"/>
        </a:xfrm>
      </p:grpSpPr>
      <p:sp>
        <p:nvSpPr>
          <p:cNvPr id="1101" name="Google Shape;1101;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2" name="Google Shape;1102;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7776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324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0597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3017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9755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525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3688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1800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56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e5c85b7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e5c85b7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1393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862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3623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172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43491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05968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1506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86443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84683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0735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68758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9597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5178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141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142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464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0986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533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4872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7404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4427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1058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03520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7091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74179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6539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485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726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2970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378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5c85b7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5c85b7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4386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99f2f57a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99f2f57a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953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600" y="2354507"/>
            <a:ext cx="266077" cy="26603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0" y="3389888"/>
            <a:ext cx="9143986" cy="2539180"/>
            <a:chOff x="0" y="3389888"/>
            <a:chExt cx="9143986" cy="2539180"/>
          </a:xfrm>
        </p:grpSpPr>
        <p:sp>
          <p:nvSpPr>
            <p:cNvPr id="11" name="Google Shape;11;p2"/>
            <p:cNvSpPr/>
            <p:nvPr/>
          </p:nvSpPr>
          <p:spPr>
            <a:xfrm>
              <a:off x="0" y="3639201"/>
              <a:ext cx="9143972" cy="228986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09418" y="4403172"/>
              <a:ext cx="154504" cy="47888"/>
            </a:xfrm>
            <a:custGeom>
              <a:avLst/>
              <a:gdLst/>
              <a:ahLst/>
              <a:cxnLst/>
              <a:rect l="l" t="t" r="r" b="b"/>
              <a:pathLst>
                <a:path w="2081" h="645" extrusionOk="0">
                  <a:moveTo>
                    <a:pt x="1234" y="1"/>
                  </a:moveTo>
                  <a:cubicBezTo>
                    <a:pt x="989" y="1"/>
                    <a:pt x="711" y="68"/>
                    <a:pt x="427" y="268"/>
                  </a:cubicBezTo>
                  <a:cubicBezTo>
                    <a:pt x="427" y="268"/>
                    <a:pt x="195" y="37"/>
                    <a:pt x="118" y="37"/>
                  </a:cubicBezTo>
                  <a:cubicBezTo>
                    <a:pt x="111" y="37"/>
                    <a:pt x="105" y="38"/>
                    <a:pt x="101" y="43"/>
                  </a:cubicBezTo>
                  <a:cubicBezTo>
                    <a:pt x="51" y="118"/>
                    <a:pt x="276" y="293"/>
                    <a:pt x="251" y="368"/>
                  </a:cubicBezTo>
                  <a:cubicBezTo>
                    <a:pt x="226" y="444"/>
                    <a:pt x="0" y="644"/>
                    <a:pt x="101" y="644"/>
                  </a:cubicBezTo>
                  <a:cubicBezTo>
                    <a:pt x="201" y="644"/>
                    <a:pt x="351" y="494"/>
                    <a:pt x="452" y="419"/>
                  </a:cubicBezTo>
                  <a:cubicBezTo>
                    <a:pt x="452" y="419"/>
                    <a:pt x="926" y="592"/>
                    <a:pt x="1374" y="592"/>
                  </a:cubicBezTo>
                  <a:cubicBezTo>
                    <a:pt x="1668" y="592"/>
                    <a:pt x="1951" y="517"/>
                    <a:pt x="2081" y="268"/>
                  </a:cubicBezTo>
                  <a:cubicBezTo>
                    <a:pt x="2081" y="268"/>
                    <a:pt x="1724" y="1"/>
                    <a:pt x="123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43778" y="4313855"/>
              <a:ext cx="95034" cy="29253"/>
            </a:xfrm>
            <a:custGeom>
              <a:avLst/>
              <a:gdLst/>
              <a:ahLst/>
              <a:cxnLst/>
              <a:rect l="l" t="t" r="r" b="b"/>
              <a:pathLst>
                <a:path w="1280" h="394" extrusionOk="0">
                  <a:moveTo>
                    <a:pt x="752" y="1"/>
                  </a:moveTo>
                  <a:cubicBezTo>
                    <a:pt x="600" y="1"/>
                    <a:pt x="427" y="43"/>
                    <a:pt x="252" y="168"/>
                  </a:cubicBezTo>
                  <a:cubicBezTo>
                    <a:pt x="252" y="168"/>
                    <a:pt x="136" y="34"/>
                    <a:pt x="91" y="34"/>
                  </a:cubicBezTo>
                  <a:cubicBezTo>
                    <a:pt x="84" y="34"/>
                    <a:pt x="79" y="36"/>
                    <a:pt x="76" y="43"/>
                  </a:cubicBezTo>
                  <a:cubicBezTo>
                    <a:pt x="26" y="68"/>
                    <a:pt x="176" y="193"/>
                    <a:pt x="151" y="218"/>
                  </a:cubicBezTo>
                  <a:cubicBezTo>
                    <a:pt x="126" y="268"/>
                    <a:pt x="1" y="394"/>
                    <a:pt x="51" y="394"/>
                  </a:cubicBezTo>
                  <a:cubicBezTo>
                    <a:pt x="126" y="394"/>
                    <a:pt x="226" y="293"/>
                    <a:pt x="277" y="268"/>
                  </a:cubicBezTo>
                  <a:cubicBezTo>
                    <a:pt x="277" y="268"/>
                    <a:pt x="569" y="366"/>
                    <a:pt x="843" y="366"/>
                  </a:cubicBezTo>
                  <a:cubicBezTo>
                    <a:pt x="1030" y="366"/>
                    <a:pt x="1208" y="320"/>
                    <a:pt x="1279" y="168"/>
                  </a:cubicBezTo>
                  <a:cubicBezTo>
                    <a:pt x="1279" y="168"/>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0523" y="4168706"/>
              <a:ext cx="94959" cy="29253"/>
            </a:xfrm>
            <a:custGeom>
              <a:avLst/>
              <a:gdLst/>
              <a:ahLst/>
              <a:cxnLst/>
              <a:rect l="l" t="t" r="r" b="b"/>
              <a:pathLst>
                <a:path w="1279" h="394" extrusionOk="0">
                  <a:moveTo>
                    <a:pt x="751" y="1"/>
                  </a:moveTo>
                  <a:cubicBezTo>
                    <a:pt x="599" y="1"/>
                    <a:pt x="426" y="43"/>
                    <a:pt x="251" y="168"/>
                  </a:cubicBezTo>
                  <a:cubicBezTo>
                    <a:pt x="251" y="168"/>
                    <a:pt x="117" y="34"/>
                    <a:pt x="66" y="34"/>
                  </a:cubicBezTo>
                  <a:cubicBezTo>
                    <a:pt x="59" y="34"/>
                    <a:pt x="54" y="36"/>
                    <a:pt x="50" y="43"/>
                  </a:cubicBezTo>
                  <a:cubicBezTo>
                    <a:pt x="25" y="68"/>
                    <a:pt x="151" y="193"/>
                    <a:pt x="151" y="218"/>
                  </a:cubicBezTo>
                  <a:cubicBezTo>
                    <a:pt x="126" y="268"/>
                    <a:pt x="0" y="394"/>
                    <a:pt x="50" y="394"/>
                  </a:cubicBezTo>
                  <a:cubicBezTo>
                    <a:pt x="101" y="394"/>
                    <a:pt x="201" y="293"/>
                    <a:pt x="276" y="268"/>
                  </a:cubicBezTo>
                  <a:cubicBezTo>
                    <a:pt x="276" y="268"/>
                    <a:pt x="560" y="366"/>
                    <a:pt x="832" y="366"/>
                  </a:cubicBezTo>
                  <a:cubicBezTo>
                    <a:pt x="1017" y="366"/>
                    <a:pt x="1197" y="320"/>
                    <a:pt x="1279" y="168"/>
                  </a:cubicBezTo>
                  <a:cubicBezTo>
                    <a:pt x="1279" y="168"/>
                    <a:pt x="1056" y="1"/>
                    <a:pt x="751"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65144" y="4694286"/>
              <a:ext cx="95034" cy="30292"/>
            </a:xfrm>
            <a:custGeom>
              <a:avLst/>
              <a:gdLst/>
              <a:ahLst/>
              <a:cxnLst/>
              <a:rect l="l" t="t" r="r" b="b"/>
              <a:pathLst>
                <a:path w="1280" h="408" extrusionOk="0">
                  <a:moveTo>
                    <a:pt x="752" y="1"/>
                  </a:moveTo>
                  <a:cubicBezTo>
                    <a:pt x="600" y="1"/>
                    <a:pt x="427" y="40"/>
                    <a:pt x="252" y="157"/>
                  </a:cubicBezTo>
                  <a:cubicBezTo>
                    <a:pt x="252" y="157"/>
                    <a:pt x="123" y="29"/>
                    <a:pt x="84" y="29"/>
                  </a:cubicBezTo>
                  <a:cubicBezTo>
                    <a:pt x="81" y="29"/>
                    <a:pt x="78" y="30"/>
                    <a:pt x="76" y="31"/>
                  </a:cubicBezTo>
                  <a:cubicBezTo>
                    <a:pt x="26" y="82"/>
                    <a:pt x="176" y="182"/>
                    <a:pt x="151" y="232"/>
                  </a:cubicBezTo>
                  <a:cubicBezTo>
                    <a:pt x="126" y="282"/>
                    <a:pt x="1" y="407"/>
                    <a:pt x="76" y="407"/>
                  </a:cubicBezTo>
                  <a:cubicBezTo>
                    <a:pt x="126" y="407"/>
                    <a:pt x="226" y="307"/>
                    <a:pt x="277" y="282"/>
                  </a:cubicBezTo>
                  <a:cubicBezTo>
                    <a:pt x="277" y="282"/>
                    <a:pt x="554" y="374"/>
                    <a:pt x="821" y="374"/>
                  </a:cubicBezTo>
                  <a:cubicBezTo>
                    <a:pt x="1016" y="374"/>
                    <a:pt x="1205" y="326"/>
                    <a:pt x="1279" y="157"/>
                  </a:cubicBezTo>
                  <a:cubicBezTo>
                    <a:pt x="1279" y="157"/>
                    <a:pt x="1056" y="1"/>
                    <a:pt x="752"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93482" y="3881832"/>
              <a:ext cx="322001" cy="521126"/>
            </a:xfrm>
            <a:custGeom>
              <a:avLst/>
              <a:gdLst/>
              <a:ahLst/>
              <a:cxnLst/>
              <a:rect l="l" t="t" r="r" b="b"/>
              <a:pathLst>
                <a:path w="4337" h="7019" extrusionOk="0">
                  <a:moveTo>
                    <a:pt x="3610" y="1"/>
                  </a:moveTo>
                  <a:cubicBezTo>
                    <a:pt x="3484" y="26"/>
                    <a:pt x="3359" y="126"/>
                    <a:pt x="3334" y="276"/>
                  </a:cubicBezTo>
                  <a:cubicBezTo>
                    <a:pt x="3309" y="377"/>
                    <a:pt x="3334" y="502"/>
                    <a:pt x="3409" y="627"/>
                  </a:cubicBezTo>
                  <a:cubicBezTo>
                    <a:pt x="3409" y="652"/>
                    <a:pt x="3434" y="677"/>
                    <a:pt x="3459" y="703"/>
                  </a:cubicBezTo>
                  <a:cubicBezTo>
                    <a:pt x="3509" y="753"/>
                    <a:pt x="3535" y="803"/>
                    <a:pt x="3535" y="828"/>
                  </a:cubicBezTo>
                  <a:cubicBezTo>
                    <a:pt x="3560" y="903"/>
                    <a:pt x="3509" y="978"/>
                    <a:pt x="3459" y="1003"/>
                  </a:cubicBezTo>
                  <a:cubicBezTo>
                    <a:pt x="3384" y="1053"/>
                    <a:pt x="3309" y="1053"/>
                    <a:pt x="3259" y="1053"/>
                  </a:cubicBezTo>
                  <a:cubicBezTo>
                    <a:pt x="3184" y="828"/>
                    <a:pt x="3058" y="652"/>
                    <a:pt x="2858" y="552"/>
                  </a:cubicBezTo>
                  <a:cubicBezTo>
                    <a:pt x="2837" y="538"/>
                    <a:pt x="2814" y="532"/>
                    <a:pt x="2791" y="532"/>
                  </a:cubicBezTo>
                  <a:cubicBezTo>
                    <a:pt x="2731" y="532"/>
                    <a:pt x="2668" y="573"/>
                    <a:pt x="2632" y="627"/>
                  </a:cubicBezTo>
                  <a:cubicBezTo>
                    <a:pt x="2607" y="703"/>
                    <a:pt x="2632" y="803"/>
                    <a:pt x="2707" y="828"/>
                  </a:cubicBezTo>
                  <a:cubicBezTo>
                    <a:pt x="2883" y="928"/>
                    <a:pt x="2958" y="1129"/>
                    <a:pt x="2983" y="1279"/>
                  </a:cubicBezTo>
                  <a:cubicBezTo>
                    <a:pt x="3008" y="1479"/>
                    <a:pt x="2958" y="1705"/>
                    <a:pt x="2858" y="1880"/>
                  </a:cubicBezTo>
                  <a:cubicBezTo>
                    <a:pt x="2858" y="1880"/>
                    <a:pt x="2858" y="1906"/>
                    <a:pt x="2858" y="1906"/>
                  </a:cubicBezTo>
                  <a:cubicBezTo>
                    <a:pt x="2726" y="1962"/>
                    <a:pt x="2581" y="1990"/>
                    <a:pt x="2442" y="1990"/>
                  </a:cubicBezTo>
                  <a:cubicBezTo>
                    <a:pt x="2396" y="1990"/>
                    <a:pt x="2350" y="1987"/>
                    <a:pt x="2306" y="1981"/>
                  </a:cubicBezTo>
                  <a:cubicBezTo>
                    <a:pt x="2231" y="1956"/>
                    <a:pt x="2181" y="1931"/>
                    <a:pt x="2131" y="1906"/>
                  </a:cubicBezTo>
                  <a:cubicBezTo>
                    <a:pt x="2106" y="1855"/>
                    <a:pt x="2081" y="1805"/>
                    <a:pt x="2081" y="1780"/>
                  </a:cubicBezTo>
                  <a:cubicBezTo>
                    <a:pt x="2081" y="1730"/>
                    <a:pt x="2131" y="1680"/>
                    <a:pt x="2181" y="1630"/>
                  </a:cubicBezTo>
                  <a:lnTo>
                    <a:pt x="2206" y="1630"/>
                  </a:lnTo>
                  <a:cubicBezTo>
                    <a:pt x="2256" y="1580"/>
                    <a:pt x="2332" y="1505"/>
                    <a:pt x="2382" y="1429"/>
                  </a:cubicBezTo>
                  <a:cubicBezTo>
                    <a:pt x="2432" y="1304"/>
                    <a:pt x="2407" y="1129"/>
                    <a:pt x="2281" y="1053"/>
                  </a:cubicBezTo>
                  <a:cubicBezTo>
                    <a:pt x="2261" y="1047"/>
                    <a:pt x="2243" y="1044"/>
                    <a:pt x="2226" y="1044"/>
                  </a:cubicBezTo>
                  <a:cubicBezTo>
                    <a:pt x="2181" y="1044"/>
                    <a:pt x="2149" y="1067"/>
                    <a:pt x="2131" y="1104"/>
                  </a:cubicBezTo>
                  <a:cubicBezTo>
                    <a:pt x="2106" y="1154"/>
                    <a:pt x="2131" y="1229"/>
                    <a:pt x="2181" y="1254"/>
                  </a:cubicBezTo>
                  <a:cubicBezTo>
                    <a:pt x="2181" y="1254"/>
                    <a:pt x="2206" y="1304"/>
                    <a:pt x="2181" y="1329"/>
                  </a:cubicBezTo>
                  <a:cubicBezTo>
                    <a:pt x="2156" y="1379"/>
                    <a:pt x="2106" y="1404"/>
                    <a:pt x="2056" y="1454"/>
                  </a:cubicBezTo>
                  <a:lnTo>
                    <a:pt x="2031" y="1479"/>
                  </a:lnTo>
                  <a:cubicBezTo>
                    <a:pt x="2006" y="1505"/>
                    <a:pt x="1981" y="1555"/>
                    <a:pt x="1956" y="1580"/>
                  </a:cubicBezTo>
                  <a:cubicBezTo>
                    <a:pt x="1931" y="1555"/>
                    <a:pt x="1931" y="1555"/>
                    <a:pt x="1905" y="1530"/>
                  </a:cubicBezTo>
                  <a:cubicBezTo>
                    <a:pt x="1830" y="1479"/>
                    <a:pt x="1755" y="1429"/>
                    <a:pt x="1655" y="1429"/>
                  </a:cubicBezTo>
                  <a:cubicBezTo>
                    <a:pt x="1630" y="1454"/>
                    <a:pt x="1580" y="1454"/>
                    <a:pt x="1555" y="1454"/>
                  </a:cubicBezTo>
                  <a:cubicBezTo>
                    <a:pt x="1504" y="1479"/>
                    <a:pt x="1454" y="1479"/>
                    <a:pt x="1404" y="1479"/>
                  </a:cubicBezTo>
                  <a:cubicBezTo>
                    <a:pt x="1379" y="1454"/>
                    <a:pt x="1329" y="1429"/>
                    <a:pt x="1329" y="1379"/>
                  </a:cubicBezTo>
                  <a:cubicBezTo>
                    <a:pt x="1329" y="1329"/>
                    <a:pt x="1329" y="1304"/>
                    <a:pt x="1354" y="1279"/>
                  </a:cubicBezTo>
                  <a:cubicBezTo>
                    <a:pt x="1379" y="1254"/>
                    <a:pt x="1404" y="1204"/>
                    <a:pt x="1379" y="1179"/>
                  </a:cubicBezTo>
                  <a:cubicBezTo>
                    <a:pt x="1362" y="1179"/>
                    <a:pt x="1346" y="1168"/>
                    <a:pt x="1329" y="1168"/>
                  </a:cubicBezTo>
                  <a:cubicBezTo>
                    <a:pt x="1321" y="1168"/>
                    <a:pt x="1312" y="1170"/>
                    <a:pt x="1304" y="1179"/>
                  </a:cubicBezTo>
                  <a:cubicBezTo>
                    <a:pt x="1229" y="1229"/>
                    <a:pt x="1204" y="1329"/>
                    <a:pt x="1229" y="1404"/>
                  </a:cubicBezTo>
                  <a:cubicBezTo>
                    <a:pt x="1229" y="1479"/>
                    <a:pt x="1304" y="1555"/>
                    <a:pt x="1379" y="1580"/>
                  </a:cubicBezTo>
                  <a:cubicBezTo>
                    <a:pt x="1401" y="1587"/>
                    <a:pt x="1421" y="1590"/>
                    <a:pt x="1440" y="1590"/>
                  </a:cubicBezTo>
                  <a:cubicBezTo>
                    <a:pt x="1486" y="1590"/>
                    <a:pt x="1526" y="1572"/>
                    <a:pt x="1580" y="1555"/>
                  </a:cubicBezTo>
                  <a:lnTo>
                    <a:pt x="1655" y="1555"/>
                  </a:lnTo>
                  <a:cubicBezTo>
                    <a:pt x="1730" y="1555"/>
                    <a:pt x="1780" y="1580"/>
                    <a:pt x="1830" y="1605"/>
                  </a:cubicBezTo>
                  <a:cubicBezTo>
                    <a:pt x="1855" y="1630"/>
                    <a:pt x="1880" y="1655"/>
                    <a:pt x="1880" y="1680"/>
                  </a:cubicBezTo>
                  <a:cubicBezTo>
                    <a:pt x="1880" y="1705"/>
                    <a:pt x="1880" y="1730"/>
                    <a:pt x="1880" y="1755"/>
                  </a:cubicBezTo>
                  <a:cubicBezTo>
                    <a:pt x="1855" y="1855"/>
                    <a:pt x="1905" y="1981"/>
                    <a:pt x="2006" y="2056"/>
                  </a:cubicBezTo>
                  <a:cubicBezTo>
                    <a:pt x="2056" y="2106"/>
                    <a:pt x="2131" y="2156"/>
                    <a:pt x="2231" y="2181"/>
                  </a:cubicBezTo>
                  <a:lnTo>
                    <a:pt x="2256" y="2181"/>
                  </a:lnTo>
                  <a:cubicBezTo>
                    <a:pt x="2382" y="2206"/>
                    <a:pt x="2507" y="2206"/>
                    <a:pt x="2657" y="2206"/>
                  </a:cubicBezTo>
                  <a:cubicBezTo>
                    <a:pt x="2557" y="2307"/>
                    <a:pt x="2432" y="2432"/>
                    <a:pt x="2306" y="2557"/>
                  </a:cubicBezTo>
                  <a:cubicBezTo>
                    <a:pt x="2206" y="2657"/>
                    <a:pt x="2081" y="2783"/>
                    <a:pt x="1981" y="2933"/>
                  </a:cubicBezTo>
                  <a:cubicBezTo>
                    <a:pt x="1956" y="2933"/>
                    <a:pt x="1931" y="2958"/>
                    <a:pt x="1905" y="3008"/>
                  </a:cubicBezTo>
                  <a:cubicBezTo>
                    <a:pt x="1880" y="3033"/>
                    <a:pt x="1855" y="3084"/>
                    <a:pt x="1830" y="3134"/>
                  </a:cubicBezTo>
                  <a:cubicBezTo>
                    <a:pt x="1635" y="3403"/>
                    <a:pt x="1510" y="3767"/>
                    <a:pt x="1551" y="4111"/>
                  </a:cubicBezTo>
                  <a:lnTo>
                    <a:pt x="1551" y="4111"/>
                  </a:lnTo>
                  <a:cubicBezTo>
                    <a:pt x="1501" y="4110"/>
                    <a:pt x="1429" y="4085"/>
                    <a:pt x="1404" y="4061"/>
                  </a:cubicBezTo>
                  <a:cubicBezTo>
                    <a:pt x="1379" y="4036"/>
                    <a:pt x="1379" y="4011"/>
                    <a:pt x="1379" y="3886"/>
                  </a:cubicBezTo>
                  <a:cubicBezTo>
                    <a:pt x="1379" y="3835"/>
                    <a:pt x="1404" y="3760"/>
                    <a:pt x="1379" y="3685"/>
                  </a:cubicBezTo>
                  <a:cubicBezTo>
                    <a:pt x="1354" y="3485"/>
                    <a:pt x="1229" y="3359"/>
                    <a:pt x="1129" y="3234"/>
                  </a:cubicBezTo>
                  <a:cubicBezTo>
                    <a:pt x="1053" y="3159"/>
                    <a:pt x="1003" y="3084"/>
                    <a:pt x="953" y="2983"/>
                  </a:cubicBezTo>
                  <a:cubicBezTo>
                    <a:pt x="928" y="2883"/>
                    <a:pt x="903" y="2783"/>
                    <a:pt x="928" y="2708"/>
                  </a:cubicBezTo>
                  <a:cubicBezTo>
                    <a:pt x="953" y="2657"/>
                    <a:pt x="978" y="2582"/>
                    <a:pt x="1053" y="2557"/>
                  </a:cubicBezTo>
                  <a:cubicBezTo>
                    <a:pt x="1078" y="2557"/>
                    <a:pt x="1129" y="2582"/>
                    <a:pt x="1154" y="2607"/>
                  </a:cubicBezTo>
                  <a:cubicBezTo>
                    <a:pt x="1154" y="2607"/>
                    <a:pt x="1154" y="2632"/>
                    <a:pt x="1154" y="2657"/>
                  </a:cubicBezTo>
                  <a:cubicBezTo>
                    <a:pt x="1179" y="2733"/>
                    <a:pt x="1204" y="2833"/>
                    <a:pt x="1304" y="2883"/>
                  </a:cubicBezTo>
                  <a:cubicBezTo>
                    <a:pt x="1341" y="2920"/>
                    <a:pt x="1391" y="2943"/>
                    <a:pt x="1445" y="2943"/>
                  </a:cubicBezTo>
                  <a:cubicBezTo>
                    <a:pt x="1464" y="2943"/>
                    <a:pt x="1484" y="2940"/>
                    <a:pt x="1504" y="2933"/>
                  </a:cubicBezTo>
                  <a:cubicBezTo>
                    <a:pt x="1605" y="2908"/>
                    <a:pt x="1705" y="2833"/>
                    <a:pt x="1755" y="2733"/>
                  </a:cubicBezTo>
                  <a:cubicBezTo>
                    <a:pt x="1880" y="2457"/>
                    <a:pt x="1780" y="2081"/>
                    <a:pt x="1504" y="1931"/>
                  </a:cubicBezTo>
                  <a:cubicBezTo>
                    <a:pt x="1483" y="1917"/>
                    <a:pt x="1461" y="1910"/>
                    <a:pt x="1438" y="1910"/>
                  </a:cubicBezTo>
                  <a:cubicBezTo>
                    <a:pt x="1379" y="1910"/>
                    <a:pt x="1322" y="1952"/>
                    <a:pt x="1304" y="2006"/>
                  </a:cubicBezTo>
                  <a:cubicBezTo>
                    <a:pt x="1254" y="2081"/>
                    <a:pt x="1279" y="2181"/>
                    <a:pt x="1354" y="2206"/>
                  </a:cubicBezTo>
                  <a:cubicBezTo>
                    <a:pt x="1454" y="2281"/>
                    <a:pt x="1530" y="2432"/>
                    <a:pt x="1479" y="2557"/>
                  </a:cubicBezTo>
                  <a:cubicBezTo>
                    <a:pt x="1479" y="2532"/>
                    <a:pt x="1454" y="2507"/>
                    <a:pt x="1454" y="2482"/>
                  </a:cubicBezTo>
                  <a:cubicBezTo>
                    <a:pt x="1392" y="2337"/>
                    <a:pt x="1228" y="2244"/>
                    <a:pt x="1059" y="2244"/>
                  </a:cubicBezTo>
                  <a:cubicBezTo>
                    <a:pt x="1024" y="2244"/>
                    <a:pt x="988" y="2248"/>
                    <a:pt x="953" y="2256"/>
                  </a:cubicBezTo>
                  <a:cubicBezTo>
                    <a:pt x="853" y="2281"/>
                    <a:pt x="778" y="2357"/>
                    <a:pt x="728" y="2432"/>
                  </a:cubicBezTo>
                  <a:cubicBezTo>
                    <a:pt x="728" y="2407"/>
                    <a:pt x="702" y="2382"/>
                    <a:pt x="702" y="2357"/>
                  </a:cubicBezTo>
                  <a:cubicBezTo>
                    <a:pt x="702" y="2281"/>
                    <a:pt x="702" y="2206"/>
                    <a:pt x="728" y="2131"/>
                  </a:cubicBezTo>
                  <a:cubicBezTo>
                    <a:pt x="728" y="2081"/>
                    <a:pt x="728" y="2031"/>
                    <a:pt x="728" y="1981"/>
                  </a:cubicBezTo>
                  <a:cubicBezTo>
                    <a:pt x="728" y="1880"/>
                    <a:pt x="702" y="1680"/>
                    <a:pt x="577" y="1580"/>
                  </a:cubicBezTo>
                  <a:cubicBezTo>
                    <a:pt x="522" y="1538"/>
                    <a:pt x="459" y="1520"/>
                    <a:pt x="397" y="1520"/>
                  </a:cubicBezTo>
                  <a:cubicBezTo>
                    <a:pt x="347" y="1520"/>
                    <a:pt x="296" y="1532"/>
                    <a:pt x="251" y="1555"/>
                  </a:cubicBezTo>
                  <a:cubicBezTo>
                    <a:pt x="151" y="1605"/>
                    <a:pt x="76" y="1705"/>
                    <a:pt x="76" y="1805"/>
                  </a:cubicBezTo>
                  <a:cubicBezTo>
                    <a:pt x="76" y="1855"/>
                    <a:pt x="101" y="1880"/>
                    <a:pt x="126" y="1880"/>
                  </a:cubicBezTo>
                  <a:cubicBezTo>
                    <a:pt x="151" y="1880"/>
                    <a:pt x="176" y="1855"/>
                    <a:pt x="176" y="1830"/>
                  </a:cubicBezTo>
                  <a:cubicBezTo>
                    <a:pt x="176" y="1755"/>
                    <a:pt x="226" y="1680"/>
                    <a:pt x="301" y="1655"/>
                  </a:cubicBezTo>
                  <a:cubicBezTo>
                    <a:pt x="323" y="1634"/>
                    <a:pt x="353" y="1626"/>
                    <a:pt x="384" y="1626"/>
                  </a:cubicBezTo>
                  <a:cubicBezTo>
                    <a:pt x="427" y="1626"/>
                    <a:pt x="473" y="1640"/>
                    <a:pt x="502" y="1655"/>
                  </a:cubicBezTo>
                  <a:cubicBezTo>
                    <a:pt x="602" y="1730"/>
                    <a:pt x="627" y="1906"/>
                    <a:pt x="627" y="1981"/>
                  </a:cubicBezTo>
                  <a:cubicBezTo>
                    <a:pt x="627" y="2031"/>
                    <a:pt x="627" y="2081"/>
                    <a:pt x="602" y="2131"/>
                  </a:cubicBezTo>
                  <a:cubicBezTo>
                    <a:pt x="602" y="2206"/>
                    <a:pt x="602" y="2281"/>
                    <a:pt x="602" y="2382"/>
                  </a:cubicBezTo>
                  <a:cubicBezTo>
                    <a:pt x="602" y="2432"/>
                    <a:pt x="627" y="2482"/>
                    <a:pt x="652" y="2532"/>
                  </a:cubicBezTo>
                  <a:cubicBezTo>
                    <a:pt x="627" y="2582"/>
                    <a:pt x="627" y="2607"/>
                    <a:pt x="602" y="2657"/>
                  </a:cubicBezTo>
                  <a:cubicBezTo>
                    <a:pt x="577" y="2783"/>
                    <a:pt x="602" y="2933"/>
                    <a:pt x="652" y="3109"/>
                  </a:cubicBezTo>
                  <a:cubicBezTo>
                    <a:pt x="677" y="3159"/>
                    <a:pt x="702" y="3184"/>
                    <a:pt x="728" y="3234"/>
                  </a:cubicBezTo>
                  <a:cubicBezTo>
                    <a:pt x="677" y="3221"/>
                    <a:pt x="634" y="3215"/>
                    <a:pt x="590" y="3215"/>
                  </a:cubicBezTo>
                  <a:cubicBezTo>
                    <a:pt x="546" y="3215"/>
                    <a:pt x="502" y="3221"/>
                    <a:pt x="452" y="3234"/>
                  </a:cubicBezTo>
                  <a:cubicBezTo>
                    <a:pt x="226" y="3259"/>
                    <a:pt x="1" y="3510"/>
                    <a:pt x="51" y="3760"/>
                  </a:cubicBezTo>
                  <a:cubicBezTo>
                    <a:pt x="76" y="3860"/>
                    <a:pt x="126" y="3961"/>
                    <a:pt x="226" y="3986"/>
                  </a:cubicBezTo>
                  <a:cubicBezTo>
                    <a:pt x="246" y="3992"/>
                    <a:pt x="267" y="3996"/>
                    <a:pt x="286" y="3996"/>
                  </a:cubicBezTo>
                  <a:cubicBezTo>
                    <a:pt x="340" y="3996"/>
                    <a:pt x="390" y="3972"/>
                    <a:pt x="427" y="3936"/>
                  </a:cubicBezTo>
                  <a:cubicBezTo>
                    <a:pt x="477" y="3911"/>
                    <a:pt x="502" y="3835"/>
                    <a:pt x="502" y="3785"/>
                  </a:cubicBezTo>
                  <a:cubicBezTo>
                    <a:pt x="502" y="3735"/>
                    <a:pt x="452" y="3685"/>
                    <a:pt x="377" y="3685"/>
                  </a:cubicBezTo>
                  <a:cubicBezTo>
                    <a:pt x="327" y="3685"/>
                    <a:pt x="301" y="3735"/>
                    <a:pt x="276" y="3760"/>
                  </a:cubicBezTo>
                  <a:cubicBezTo>
                    <a:pt x="276" y="3760"/>
                    <a:pt x="251" y="3735"/>
                    <a:pt x="251" y="3710"/>
                  </a:cubicBezTo>
                  <a:cubicBezTo>
                    <a:pt x="226" y="3585"/>
                    <a:pt x="377" y="3459"/>
                    <a:pt x="502" y="3434"/>
                  </a:cubicBezTo>
                  <a:cubicBezTo>
                    <a:pt x="523" y="3430"/>
                    <a:pt x="546" y="3428"/>
                    <a:pt x="569" y="3428"/>
                  </a:cubicBezTo>
                  <a:cubicBezTo>
                    <a:pt x="680" y="3428"/>
                    <a:pt x="808" y="3477"/>
                    <a:pt x="953" y="3560"/>
                  </a:cubicBezTo>
                  <a:cubicBezTo>
                    <a:pt x="978" y="3560"/>
                    <a:pt x="978" y="3560"/>
                    <a:pt x="978" y="3585"/>
                  </a:cubicBezTo>
                  <a:cubicBezTo>
                    <a:pt x="1028" y="3635"/>
                    <a:pt x="1053" y="3685"/>
                    <a:pt x="1053" y="3735"/>
                  </a:cubicBezTo>
                  <a:cubicBezTo>
                    <a:pt x="1078" y="3785"/>
                    <a:pt x="1078" y="3835"/>
                    <a:pt x="1053" y="3886"/>
                  </a:cubicBezTo>
                  <a:cubicBezTo>
                    <a:pt x="1053" y="4011"/>
                    <a:pt x="1053" y="4161"/>
                    <a:pt x="1204" y="4312"/>
                  </a:cubicBezTo>
                  <a:cubicBezTo>
                    <a:pt x="1254" y="4362"/>
                    <a:pt x="1329" y="4387"/>
                    <a:pt x="1429" y="4437"/>
                  </a:cubicBezTo>
                  <a:cubicBezTo>
                    <a:pt x="1555" y="4462"/>
                    <a:pt x="1705" y="4512"/>
                    <a:pt x="1780" y="4587"/>
                  </a:cubicBezTo>
                  <a:cubicBezTo>
                    <a:pt x="1880" y="4713"/>
                    <a:pt x="1981" y="4813"/>
                    <a:pt x="2081" y="4913"/>
                  </a:cubicBezTo>
                  <a:cubicBezTo>
                    <a:pt x="2181" y="4988"/>
                    <a:pt x="2256" y="5038"/>
                    <a:pt x="2332" y="5139"/>
                  </a:cubicBezTo>
                  <a:cubicBezTo>
                    <a:pt x="2733" y="5565"/>
                    <a:pt x="2733" y="6317"/>
                    <a:pt x="2332" y="6743"/>
                  </a:cubicBezTo>
                  <a:cubicBezTo>
                    <a:pt x="2281" y="6818"/>
                    <a:pt x="2281" y="6918"/>
                    <a:pt x="2332" y="6968"/>
                  </a:cubicBezTo>
                  <a:cubicBezTo>
                    <a:pt x="2357" y="6993"/>
                    <a:pt x="2382" y="6993"/>
                    <a:pt x="2407" y="7018"/>
                  </a:cubicBezTo>
                  <a:cubicBezTo>
                    <a:pt x="2457" y="7018"/>
                    <a:pt x="2532" y="6993"/>
                    <a:pt x="2582" y="6968"/>
                  </a:cubicBezTo>
                  <a:cubicBezTo>
                    <a:pt x="2983" y="6517"/>
                    <a:pt x="3058" y="5815"/>
                    <a:pt x="2808" y="5264"/>
                  </a:cubicBezTo>
                  <a:cubicBezTo>
                    <a:pt x="2908" y="5264"/>
                    <a:pt x="3008" y="5189"/>
                    <a:pt x="3058" y="5114"/>
                  </a:cubicBezTo>
                  <a:cubicBezTo>
                    <a:pt x="3108" y="5038"/>
                    <a:pt x="3134" y="4938"/>
                    <a:pt x="3134" y="4863"/>
                  </a:cubicBezTo>
                  <a:cubicBezTo>
                    <a:pt x="3159" y="4813"/>
                    <a:pt x="3159" y="4788"/>
                    <a:pt x="3159" y="4738"/>
                  </a:cubicBezTo>
                  <a:cubicBezTo>
                    <a:pt x="3209" y="4587"/>
                    <a:pt x="3334" y="4487"/>
                    <a:pt x="3484" y="4462"/>
                  </a:cubicBezTo>
                  <a:cubicBezTo>
                    <a:pt x="3509" y="4462"/>
                    <a:pt x="3535" y="4412"/>
                    <a:pt x="3509" y="4387"/>
                  </a:cubicBezTo>
                  <a:cubicBezTo>
                    <a:pt x="3509" y="4369"/>
                    <a:pt x="3497" y="4351"/>
                    <a:pt x="3481" y="4351"/>
                  </a:cubicBezTo>
                  <a:cubicBezTo>
                    <a:pt x="3474" y="4351"/>
                    <a:pt x="3467" y="4354"/>
                    <a:pt x="3459" y="4362"/>
                  </a:cubicBezTo>
                  <a:cubicBezTo>
                    <a:pt x="3284" y="4387"/>
                    <a:pt x="3134" y="4537"/>
                    <a:pt x="3058" y="4688"/>
                  </a:cubicBezTo>
                  <a:cubicBezTo>
                    <a:pt x="3058" y="4738"/>
                    <a:pt x="3033" y="4813"/>
                    <a:pt x="3033" y="4863"/>
                  </a:cubicBezTo>
                  <a:cubicBezTo>
                    <a:pt x="3033" y="4913"/>
                    <a:pt x="3008" y="4988"/>
                    <a:pt x="2983" y="5038"/>
                  </a:cubicBezTo>
                  <a:cubicBezTo>
                    <a:pt x="2933" y="5114"/>
                    <a:pt x="2858" y="5164"/>
                    <a:pt x="2758" y="5164"/>
                  </a:cubicBezTo>
                  <a:cubicBezTo>
                    <a:pt x="2707" y="5089"/>
                    <a:pt x="2657" y="4988"/>
                    <a:pt x="2582" y="4913"/>
                  </a:cubicBezTo>
                  <a:cubicBezTo>
                    <a:pt x="2482" y="4813"/>
                    <a:pt x="2407" y="4738"/>
                    <a:pt x="2306" y="4662"/>
                  </a:cubicBezTo>
                  <a:cubicBezTo>
                    <a:pt x="2256" y="4637"/>
                    <a:pt x="2231" y="4587"/>
                    <a:pt x="2206" y="4562"/>
                  </a:cubicBezTo>
                  <a:cubicBezTo>
                    <a:pt x="2181" y="4412"/>
                    <a:pt x="2231" y="4261"/>
                    <a:pt x="2332" y="4136"/>
                  </a:cubicBezTo>
                  <a:cubicBezTo>
                    <a:pt x="2382" y="4061"/>
                    <a:pt x="2482" y="3986"/>
                    <a:pt x="2557" y="3986"/>
                  </a:cubicBezTo>
                  <a:cubicBezTo>
                    <a:pt x="2657" y="3986"/>
                    <a:pt x="2733" y="4011"/>
                    <a:pt x="2758" y="4086"/>
                  </a:cubicBezTo>
                  <a:cubicBezTo>
                    <a:pt x="2783" y="4111"/>
                    <a:pt x="2758" y="4161"/>
                    <a:pt x="2758" y="4186"/>
                  </a:cubicBezTo>
                  <a:cubicBezTo>
                    <a:pt x="2733" y="4211"/>
                    <a:pt x="2733" y="4236"/>
                    <a:pt x="2682" y="4236"/>
                  </a:cubicBezTo>
                  <a:cubicBezTo>
                    <a:pt x="2632" y="4236"/>
                    <a:pt x="2607" y="4287"/>
                    <a:pt x="2607" y="4362"/>
                  </a:cubicBezTo>
                  <a:cubicBezTo>
                    <a:pt x="2607" y="4403"/>
                    <a:pt x="2641" y="4444"/>
                    <a:pt x="2694" y="4444"/>
                  </a:cubicBezTo>
                  <a:cubicBezTo>
                    <a:pt x="2706" y="4444"/>
                    <a:pt x="2719" y="4441"/>
                    <a:pt x="2733" y="4437"/>
                  </a:cubicBezTo>
                  <a:cubicBezTo>
                    <a:pt x="2808" y="4437"/>
                    <a:pt x="2883" y="4387"/>
                    <a:pt x="2933" y="4287"/>
                  </a:cubicBezTo>
                  <a:cubicBezTo>
                    <a:pt x="2983" y="4211"/>
                    <a:pt x="3008" y="4086"/>
                    <a:pt x="2958" y="4011"/>
                  </a:cubicBezTo>
                  <a:cubicBezTo>
                    <a:pt x="2908" y="3860"/>
                    <a:pt x="2733" y="3760"/>
                    <a:pt x="2532" y="3760"/>
                  </a:cubicBezTo>
                  <a:cubicBezTo>
                    <a:pt x="2407" y="3785"/>
                    <a:pt x="2256" y="3860"/>
                    <a:pt x="2156" y="4011"/>
                  </a:cubicBezTo>
                  <a:cubicBezTo>
                    <a:pt x="2081" y="4111"/>
                    <a:pt x="2031" y="4236"/>
                    <a:pt x="2006" y="4362"/>
                  </a:cubicBezTo>
                  <a:cubicBezTo>
                    <a:pt x="1981" y="4312"/>
                    <a:pt x="1956" y="4287"/>
                    <a:pt x="1931" y="4261"/>
                  </a:cubicBezTo>
                  <a:cubicBezTo>
                    <a:pt x="1755" y="3911"/>
                    <a:pt x="1931" y="3485"/>
                    <a:pt x="2156" y="3184"/>
                  </a:cubicBezTo>
                  <a:cubicBezTo>
                    <a:pt x="2295" y="3045"/>
                    <a:pt x="2520" y="2905"/>
                    <a:pt x="2672" y="2905"/>
                  </a:cubicBezTo>
                  <a:cubicBezTo>
                    <a:pt x="2685" y="2905"/>
                    <a:pt x="2696" y="2906"/>
                    <a:pt x="2707" y="2908"/>
                  </a:cubicBezTo>
                  <a:cubicBezTo>
                    <a:pt x="2758" y="2908"/>
                    <a:pt x="2833" y="2933"/>
                    <a:pt x="2908" y="2933"/>
                  </a:cubicBezTo>
                  <a:cubicBezTo>
                    <a:pt x="3002" y="2960"/>
                    <a:pt x="3103" y="2987"/>
                    <a:pt x="3203" y="2987"/>
                  </a:cubicBezTo>
                  <a:cubicBezTo>
                    <a:pt x="3291" y="2987"/>
                    <a:pt x="3378" y="2966"/>
                    <a:pt x="3459" y="2908"/>
                  </a:cubicBezTo>
                  <a:cubicBezTo>
                    <a:pt x="3535" y="2883"/>
                    <a:pt x="3585" y="2808"/>
                    <a:pt x="3635" y="2758"/>
                  </a:cubicBezTo>
                  <a:cubicBezTo>
                    <a:pt x="3660" y="2733"/>
                    <a:pt x="3710" y="2708"/>
                    <a:pt x="3760" y="2683"/>
                  </a:cubicBezTo>
                  <a:cubicBezTo>
                    <a:pt x="3785" y="2683"/>
                    <a:pt x="3810" y="2683"/>
                    <a:pt x="3835" y="2657"/>
                  </a:cubicBezTo>
                  <a:cubicBezTo>
                    <a:pt x="3936" y="2632"/>
                    <a:pt x="4036" y="2607"/>
                    <a:pt x="4111" y="2532"/>
                  </a:cubicBezTo>
                  <a:cubicBezTo>
                    <a:pt x="4236" y="2432"/>
                    <a:pt x="4337" y="2281"/>
                    <a:pt x="4312" y="2106"/>
                  </a:cubicBezTo>
                  <a:cubicBezTo>
                    <a:pt x="4293" y="2050"/>
                    <a:pt x="4260" y="2021"/>
                    <a:pt x="4213" y="2021"/>
                  </a:cubicBezTo>
                  <a:cubicBezTo>
                    <a:pt x="4197" y="2021"/>
                    <a:pt x="4180" y="2025"/>
                    <a:pt x="4161" y="2031"/>
                  </a:cubicBezTo>
                  <a:cubicBezTo>
                    <a:pt x="4111" y="2031"/>
                    <a:pt x="4086" y="2106"/>
                    <a:pt x="4086" y="2156"/>
                  </a:cubicBezTo>
                  <a:cubicBezTo>
                    <a:pt x="4111" y="2231"/>
                    <a:pt x="4061" y="2307"/>
                    <a:pt x="3986" y="2357"/>
                  </a:cubicBezTo>
                  <a:cubicBezTo>
                    <a:pt x="3936" y="2407"/>
                    <a:pt x="3835" y="2432"/>
                    <a:pt x="3760" y="2457"/>
                  </a:cubicBezTo>
                  <a:lnTo>
                    <a:pt x="3735" y="2457"/>
                  </a:lnTo>
                  <a:cubicBezTo>
                    <a:pt x="3760" y="2357"/>
                    <a:pt x="3760" y="2281"/>
                    <a:pt x="3735" y="2181"/>
                  </a:cubicBezTo>
                  <a:cubicBezTo>
                    <a:pt x="3735" y="2131"/>
                    <a:pt x="3735" y="2081"/>
                    <a:pt x="3735" y="2031"/>
                  </a:cubicBezTo>
                  <a:cubicBezTo>
                    <a:pt x="3760" y="1906"/>
                    <a:pt x="3785" y="1830"/>
                    <a:pt x="3835" y="1780"/>
                  </a:cubicBezTo>
                  <a:cubicBezTo>
                    <a:pt x="3872" y="1744"/>
                    <a:pt x="3909" y="1720"/>
                    <a:pt x="3936" y="1720"/>
                  </a:cubicBezTo>
                  <a:cubicBezTo>
                    <a:pt x="3945" y="1720"/>
                    <a:pt x="3954" y="1723"/>
                    <a:pt x="3961" y="1730"/>
                  </a:cubicBezTo>
                  <a:cubicBezTo>
                    <a:pt x="3998" y="1768"/>
                    <a:pt x="4042" y="1787"/>
                    <a:pt x="4086" y="1787"/>
                  </a:cubicBezTo>
                  <a:cubicBezTo>
                    <a:pt x="4130" y="1787"/>
                    <a:pt x="4174" y="1768"/>
                    <a:pt x="4211" y="1730"/>
                  </a:cubicBezTo>
                  <a:cubicBezTo>
                    <a:pt x="4261" y="1680"/>
                    <a:pt x="4261" y="1580"/>
                    <a:pt x="4186" y="1505"/>
                  </a:cubicBezTo>
                  <a:cubicBezTo>
                    <a:pt x="4111" y="1429"/>
                    <a:pt x="3986" y="1404"/>
                    <a:pt x="3860" y="1404"/>
                  </a:cubicBezTo>
                  <a:cubicBezTo>
                    <a:pt x="3860" y="1404"/>
                    <a:pt x="3860" y="1404"/>
                    <a:pt x="3860" y="1379"/>
                  </a:cubicBezTo>
                  <a:cubicBezTo>
                    <a:pt x="3885" y="1329"/>
                    <a:pt x="3936" y="1304"/>
                    <a:pt x="3961" y="1254"/>
                  </a:cubicBezTo>
                  <a:cubicBezTo>
                    <a:pt x="3986" y="1254"/>
                    <a:pt x="3986" y="1229"/>
                    <a:pt x="4011" y="1229"/>
                  </a:cubicBezTo>
                  <a:cubicBezTo>
                    <a:pt x="4086" y="1129"/>
                    <a:pt x="4111" y="1053"/>
                    <a:pt x="4111" y="953"/>
                  </a:cubicBezTo>
                  <a:cubicBezTo>
                    <a:pt x="4111" y="935"/>
                    <a:pt x="4098" y="918"/>
                    <a:pt x="4073" y="918"/>
                  </a:cubicBezTo>
                  <a:cubicBezTo>
                    <a:pt x="4063" y="918"/>
                    <a:pt x="4050" y="921"/>
                    <a:pt x="4036" y="928"/>
                  </a:cubicBezTo>
                  <a:cubicBezTo>
                    <a:pt x="4011" y="928"/>
                    <a:pt x="3986" y="953"/>
                    <a:pt x="4011" y="978"/>
                  </a:cubicBezTo>
                  <a:cubicBezTo>
                    <a:pt x="4011" y="1028"/>
                    <a:pt x="3986" y="1078"/>
                    <a:pt x="3936" y="1154"/>
                  </a:cubicBezTo>
                  <a:cubicBezTo>
                    <a:pt x="3911" y="1154"/>
                    <a:pt x="3911" y="1179"/>
                    <a:pt x="3885" y="1179"/>
                  </a:cubicBezTo>
                  <a:cubicBezTo>
                    <a:pt x="3835" y="1229"/>
                    <a:pt x="3810" y="1279"/>
                    <a:pt x="3760" y="1354"/>
                  </a:cubicBezTo>
                  <a:cubicBezTo>
                    <a:pt x="3760" y="1379"/>
                    <a:pt x="3760" y="1404"/>
                    <a:pt x="3760" y="1454"/>
                  </a:cubicBezTo>
                  <a:cubicBezTo>
                    <a:pt x="3685" y="1454"/>
                    <a:pt x="3635" y="1505"/>
                    <a:pt x="3610" y="1555"/>
                  </a:cubicBezTo>
                  <a:cubicBezTo>
                    <a:pt x="3484" y="1655"/>
                    <a:pt x="3434" y="1805"/>
                    <a:pt x="3434" y="2031"/>
                  </a:cubicBezTo>
                  <a:cubicBezTo>
                    <a:pt x="3434" y="2081"/>
                    <a:pt x="3434" y="2131"/>
                    <a:pt x="3434" y="2181"/>
                  </a:cubicBezTo>
                  <a:cubicBezTo>
                    <a:pt x="3434" y="2281"/>
                    <a:pt x="3434" y="2357"/>
                    <a:pt x="3409" y="2407"/>
                  </a:cubicBezTo>
                  <a:cubicBezTo>
                    <a:pt x="3409" y="2532"/>
                    <a:pt x="3359" y="2607"/>
                    <a:pt x="3309" y="2632"/>
                  </a:cubicBezTo>
                  <a:cubicBezTo>
                    <a:pt x="3277" y="2654"/>
                    <a:pt x="3236" y="2661"/>
                    <a:pt x="3191" y="2661"/>
                  </a:cubicBezTo>
                  <a:cubicBezTo>
                    <a:pt x="3128" y="2661"/>
                    <a:pt x="3056" y="2647"/>
                    <a:pt x="2983" y="2632"/>
                  </a:cubicBezTo>
                  <a:cubicBezTo>
                    <a:pt x="2908" y="2607"/>
                    <a:pt x="2808" y="2582"/>
                    <a:pt x="2733" y="2582"/>
                  </a:cubicBezTo>
                  <a:cubicBezTo>
                    <a:pt x="2883" y="2407"/>
                    <a:pt x="3033" y="2231"/>
                    <a:pt x="3159" y="2031"/>
                  </a:cubicBezTo>
                  <a:cubicBezTo>
                    <a:pt x="3284" y="1805"/>
                    <a:pt x="3334" y="1530"/>
                    <a:pt x="3309" y="1279"/>
                  </a:cubicBezTo>
                  <a:cubicBezTo>
                    <a:pt x="3409" y="1279"/>
                    <a:pt x="3484" y="1229"/>
                    <a:pt x="3560" y="1179"/>
                  </a:cubicBezTo>
                  <a:cubicBezTo>
                    <a:pt x="3710" y="1104"/>
                    <a:pt x="3785" y="928"/>
                    <a:pt x="3760" y="778"/>
                  </a:cubicBezTo>
                  <a:cubicBezTo>
                    <a:pt x="3735" y="703"/>
                    <a:pt x="3685" y="627"/>
                    <a:pt x="3635" y="577"/>
                  </a:cubicBezTo>
                  <a:cubicBezTo>
                    <a:pt x="3610" y="552"/>
                    <a:pt x="3585" y="527"/>
                    <a:pt x="3585" y="502"/>
                  </a:cubicBezTo>
                  <a:cubicBezTo>
                    <a:pt x="3535" y="452"/>
                    <a:pt x="3535" y="377"/>
                    <a:pt x="3535" y="327"/>
                  </a:cubicBezTo>
                  <a:cubicBezTo>
                    <a:pt x="3560" y="276"/>
                    <a:pt x="3585" y="226"/>
                    <a:pt x="3635" y="226"/>
                  </a:cubicBezTo>
                  <a:cubicBezTo>
                    <a:pt x="3660" y="226"/>
                    <a:pt x="3685" y="226"/>
                    <a:pt x="3685" y="251"/>
                  </a:cubicBezTo>
                  <a:cubicBezTo>
                    <a:pt x="3710" y="251"/>
                    <a:pt x="3710" y="276"/>
                    <a:pt x="3710" y="276"/>
                  </a:cubicBezTo>
                  <a:cubicBezTo>
                    <a:pt x="3710" y="327"/>
                    <a:pt x="3760" y="377"/>
                    <a:pt x="3810" y="377"/>
                  </a:cubicBezTo>
                  <a:cubicBezTo>
                    <a:pt x="3885" y="377"/>
                    <a:pt x="3936" y="352"/>
                    <a:pt x="3936" y="276"/>
                  </a:cubicBezTo>
                  <a:cubicBezTo>
                    <a:pt x="3936" y="201"/>
                    <a:pt x="3885" y="151"/>
                    <a:pt x="3835" y="76"/>
                  </a:cubicBezTo>
                  <a:cubicBezTo>
                    <a:pt x="3785" y="26"/>
                    <a:pt x="3710"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92607" y="4078358"/>
              <a:ext cx="221473" cy="311532"/>
            </a:xfrm>
            <a:custGeom>
              <a:avLst/>
              <a:gdLst/>
              <a:ahLst/>
              <a:cxnLst/>
              <a:rect l="l" t="t" r="r" b="b"/>
              <a:pathLst>
                <a:path w="2983" h="4196" extrusionOk="0">
                  <a:moveTo>
                    <a:pt x="1448" y="0"/>
                  </a:moveTo>
                  <a:cubicBezTo>
                    <a:pt x="1433" y="0"/>
                    <a:pt x="1419" y="3"/>
                    <a:pt x="1404" y="10"/>
                  </a:cubicBezTo>
                  <a:cubicBezTo>
                    <a:pt x="1379" y="10"/>
                    <a:pt x="1329" y="36"/>
                    <a:pt x="1304" y="86"/>
                  </a:cubicBezTo>
                  <a:cubicBezTo>
                    <a:pt x="1304" y="111"/>
                    <a:pt x="1304" y="161"/>
                    <a:pt x="1329" y="186"/>
                  </a:cubicBezTo>
                  <a:cubicBezTo>
                    <a:pt x="1379" y="186"/>
                    <a:pt x="1404" y="186"/>
                    <a:pt x="1429" y="136"/>
                  </a:cubicBezTo>
                  <a:lnTo>
                    <a:pt x="1479" y="136"/>
                  </a:lnTo>
                  <a:cubicBezTo>
                    <a:pt x="1504" y="161"/>
                    <a:pt x="1504" y="186"/>
                    <a:pt x="1504" y="211"/>
                  </a:cubicBezTo>
                  <a:cubicBezTo>
                    <a:pt x="1504" y="261"/>
                    <a:pt x="1479" y="286"/>
                    <a:pt x="1429" y="311"/>
                  </a:cubicBezTo>
                  <a:cubicBezTo>
                    <a:pt x="1404" y="311"/>
                    <a:pt x="1404" y="336"/>
                    <a:pt x="1379" y="336"/>
                  </a:cubicBezTo>
                  <a:cubicBezTo>
                    <a:pt x="1354" y="361"/>
                    <a:pt x="1304" y="361"/>
                    <a:pt x="1254" y="411"/>
                  </a:cubicBezTo>
                  <a:cubicBezTo>
                    <a:pt x="1203" y="487"/>
                    <a:pt x="1178" y="587"/>
                    <a:pt x="1229" y="687"/>
                  </a:cubicBezTo>
                  <a:cubicBezTo>
                    <a:pt x="1254" y="737"/>
                    <a:pt x="1304" y="787"/>
                    <a:pt x="1354" y="812"/>
                  </a:cubicBezTo>
                  <a:cubicBezTo>
                    <a:pt x="1279" y="938"/>
                    <a:pt x="1229" y="1113"/>
                    <a:pt x="1229" y="1264"/>
                  </a:cubicBezTo>
                  <a:cubicBezTo>
                    <a:pt x="1229" y="1414"/>
                    <a:pt x="1254" y="1539"/>
                    <a:pt x="1279" y="1690"/>
                  </a:cubicBezTo>
                  <a:cubicBezTo>
                    <a:pt x="1229" y="1665"/>
                    <a:pt x="1178" y="1665"/>
                    <a:pt x="1153" y="1640"/>
                  </a:cubicBezTo>
                  <a:cubicBezTo>
                    <a:pt x="1053" y="1614"/>
                    <a:pt x="1003" y="1589"/>
                    <a:pt x="953" y="1539"/>
                  </a:cubicBezTo>
                  <a:cubicBezTo>
                    <a:pt x="928" y="1514"/>
                    <a:pt x="928" y="1464"/>
                    <a:pt x="953" y="1389"/>
                  </a:cubicBezTo>
                  <a:cubicBezTo>
                    <a:pt x="978" y="1364"/>
                    <a:pt x="1003" y="1314"/>
                    <a:pt x="1028" y="1264"/>
                  </a:cubicBezTo>
                  <a:cubicBezTo>
                    <a:pt x="1053" y="1239"/>
                    <a:pt x="1053" y="1213"/>
                    <a:pt x="1078" y="1188"/>
                  </a:cubicBezTo>
                  <a:cubicBezTo>
                    <a:pt x="1128" y="1063"/>
                    <a:pt x="1153" y="963"/>
                    <a:pt x="1128" y="863"/>
                  </a:cubicBezTo>
                  <a:cubicBezTo>
                    <a:pt x="1103" y="838"/>
                    <a:pt x="1078" y="787"/>
                    <a:pt x="1053" y="762"/>
                  </a:cubicBezTo>
                  <a:cubicBezTo>
                    <a:pt x="1078" y="762"/>
                    <a:pt x="1078" y="737"/>
                    <a:pt x="1078" y="712"/>
                  </a:cubicBezTo>
                  <a:cubicBezTo>
                    <a:pt x="1078" y="662"/>
                    <a:pt x="1078" y="637"/>
                    <a:pt x="1053" y="587"/>
                  </a:cubicBezTo>
                  <a:cubicBezTo>
                    <a:pt x="1053" y="587"/>
                    <a:pt x="1053" y="562"/>
                    <a:pt x="1053" y="562"/>
                  </a:cubicBezTo>
                  <a:cubicBezTo>
                    <a:pt x="1053" y="512"/>
                    <a:pt x="1053" y="462"/>
                    <a:pt x="1053" y="437"/>
                  </a:cubicBezTo>
                  <a:cubicBezTo>
                    <a:pt x="1078" y="437"/>
                    <a:pt x="1078" y="411"/>
                    <a:pt x="1053" y="386"/>
                  </a:cubicBezTo>
                  <a:cubicBezTo>
                    <a:pt x="1053" y="386"/>
                    <a:pt x="1028" y="386"/>
                    <a:pt x="1003" y="411"/>
                  </a:cubicBezTo>
                  <a:cubicBezTo>
                    <a:pt x="978" y="437"/>
                    <a:pt x="978" y="512"/>
                    <a:pt x="1003" y="562"/>
                  </a:cubicBezTo>
                  <a:cubicBezTo>
                    <a:pt x="1003" y="587"/>
                    <a:pt x="1003" y="587"/>
                    <a:pt x="1003" y="612"/>
                  </a:cubicBezTo>
                  <a:cubicBezTo>
                    <a:pt x="1003" y="637"/>
                    <a:pt x="1028" y="662"/>
                    <a:pt x="1003" y="712"/>
                  </a:cubicBezTo>
                  <a:cubicBezTo>
                    <a:pt x="967" y="694"/>
                    <a:pt x="920" y="677"/>
                    <a:pt x="868" y="677"/>
                  </a:cubicBezTo>
                  <a:cubicBezTo>
                    <a:pt x="846" y="677"/>
                    <a:pt x="824" y="680"/>
                    <a:pt x="802" y="687"/>
                  </a:cubicBezTo>
                  <a:cubicBezTo>
                    <a:pt x="752" y="687"/>
                    <a:pt x="727" y="737"/>
                    <a:pt x="727" y="787"/>
                  </a:cubicBezTo>
                  <a:cubicBezTo>
                    <a:pt x="746" y="844"/>
                    <a:pt x="779" y="872"/>
                    <a:pt x="815" y="872"/>
                  </a:cubicBezTo>
                  <a:cubicBezTo>
                    <a:pt x="827" y="872"/>
                    <a:pt x="840" y="869"/>
                    <a:pt x="853" y="863"/>
                  </a:cubicBezTo>
                  <a:cubicBezTo>
                    <a:pt x="878" y="863"/>
                    <a:pt x="903" y="888"/>
                    <a:pt x="928" y="913"/>
                  </a:cubicBezTo>
                  <a:cubicBezTo>
                    <a:pt x="928" y="963"/>
                    <a:pt x="928" y="1038"/>
                    <a:pt x="903" y="1088"/>
                  </a:cubicBezTo>
                  <a:cubicBezTo>
                    <a:pt x="878" y="1113"/>
                    <a:pt x="878" y="1138"/>
                    <a:pt x="853" y="1188"/>
                  </a:cubicBezTo>
                  <a:cubicBezTo>
                    <a:pt x="827" y="1213"/>
                    <a:pt x="802" y="1264"/>
                    <a:pt x="777" y="1339"/>
                  </a:cubicBezTo>
                  <a:cubicBezTo>
                    <a:pt x="777" y="1339"/>
                    <a:pt x="777" y="1339"/>
                    <a:pt x="777" y="1314"/>
                  </a:cubicBezTo>
                  <a:cubicBezTo>
                    <a:pt x="727" y="1289"/>
                    <a:pt x="702" y="1239"/>
                    <a:pt x="677" y="1188"/>
                  </a:cubicBezTo>
                  <a:cubicBezTo>
                    <a:pt x="652" y="1163"/>
                    <a:pt x="652" y="1088"/>
                    <a:pt x="677" y="1063"/>
                  </a:cubicBezTo>
                  <a:cubicBezTo>
                    <a:pt x="702" y="1038"/>
                    <a:pt x="702" y="988"/>
                    <a:pt x="677" y="963"/>
                  </a:cubicBezTo>
                  <a:cubicBezTo>
                    <a:pt x="665" y="950"/>
                    <a:pt x="646" y="944"/>
                    <a:pt x="627" y="944"/>
                  </a:cubicBezTo>
                  <a:cubicBezTo>
                    <a:pt x="608" y="944"/>
                    <a:pt x="589" y="950"/>
                    <a:pt x="577" y="963"/>
                  </a:cubicBezTo>
                  <a:cubicBezTo>
                    <a:pt x="502" y="1038"/>
                    <a:pt x="502" y="1163"/>
                    <a:pt x="552" y="1264"/>
                  </a:cubicBezTo>
                  <a:cubicBezTo>
                    <a:pt x="577" y="1314"/>
                    <a:pt x="627" y="1364"/>
                    <a:pt x="677" y="1414"/>
                  </a:cubicBezTo>
                  <a:cubicBezTo>
                    <a:pt x="677" y="1439"/>
                    <a:pt x="677" y="1439"/>
                    <a:pt x="702" y="1439"/>
                  </a:cubicBezTo>
                  <a:cubicBezTo>
                    <a:pt x="727" y="1464"/>
                    <a:pt x="727" y="1489"/>
                    <a:pt x="752" y="1514"/>
                  </a:cubicBezTo>
                  <a:cubicBezTo>
                    <a:pt x="752" y="1564"/>
                    <a:pt x="777" y="1614"/>
                    <a:pt x="802" y="1665"/>
                  </a:cubicBezTo>
                  <a:cubicBezTo>
                    <a:pt x="853" y="1765"/>
                    <a:pt x="978" y="1815"/>
                    <a:pt x="1078" y="1840"/>
                  </a:cubicBezTo>
                  <a:cubicBezTo>
                    <a:pt x="1128" y="1840"/>
                    <a:pt x="1178" y="1865"/>
                    <a:pt x="1203" y="1865"/>
                  </a:cubicBezTo>
                  <a:cubicBezTo>
                    <a:pt x="1279" y="1915"/>
                    <a:pt x="1379" y="2066"/>
                    <a:pt x="1429" y="2191"/>
                  </a:cubicBezTo>
                  <a:cubicBezTo>
                    <a:pt x="1454" y="2416"/>
                    <a:pt x="1429" y="2692"/>
                    <a:pt x="1229" y="2843"/>
                  </a:cubicBezTo>
                  <a:cubicBezTo>
                    <a:pt x="1229" y="2843"/>
                    <a:pt x="1203" y="2868"/>
                    <a:pt x="1178" y="2868"/>
                  </a:cubicBezTo>
                  <a:cubicBezTo>
                    <a:pt x="1203" y="2792"/>
                    <a:pt x="1203" y="2717"/>
                    <a:pt x="1178" y="2642"/>
                  </a:cubicBezTo>
                  <a:cubicBezTo>
                    <a:pt x="1178" y="2517"/>
                    <a:pt x="1128" y="2442"/>
                    <a:pt x="1053" y="2391"/>
                  </a:cubicBezTo>
                  <a:cubicBezTo>
                    <a:pt x="1003" y="2366"/>
                    <a:pt x="947" y="2354"/>
                    <a:pt x="893" y="2354"/>
                  </a:cubicBezTo>
                  <a:cubicBezTo>
                    <a:pt x="840" y="2354"/>
                    <a:pt x="790" y="2366"/>
                    <a:pt x="752" y="2391"/>
                  </a:cubicBezTo>
                  <a:cubicBezTo>
                    <a:pt x="702" y="2442"/>
                    <a:pt x="677" y="2492"/>
                    <a:pt x="677" y="2567"/>
                  </a:cubicBezTo>
                  <a:cubicBezTo>
                    <a:pt x="677" y="2617"/>
                    <a:pt x="702" y="2667"/>
                    <a:pt x="752" y="2717"/>
                  </a:cubicBezTo>
                  <a:cubicBezTo>
                    <a:pt x="777" y="2717"/>
                    <a:pt x="827" y="2717"/>
                    <a:pt x="827" y="2692"/>
                  </a:cubicBezTo>
                  <a:cubicBezTo>
                    <a:pt x="853" y="2667"/>
                    <a:pt x="853" y="2617"/>
                    <a:pt x="827" y="2592"/>
                  </a:cubicBezTo>
                  <a:cubicBezTo>
                    <a:pt x="802" y="2592"/>
                    <a:pt x="802" y="2567"/>
                    <a:pt x="802" y="2567"/>
                  </a:cubicBezTo>
                  <a:cubicBezTo>
                    <a:pt x="802" y="2542"/>
                    <a:pt x="827" y="2517"/>
                    <a:pt x="827" y="2492"/>
                  </a:cubicBezTo>
                  <a:cubicBezTo>
                    <a:pt x="853" y="2479"/>
                    <a:pt x="878" y="2473"/>
                    <a:pt x="903" y="2473"/>
                  </a:cubicBezTo>
                  <a:cubicBezTo>
                    <a:pt x="928" y="2473"/>
                    <a:pt x="953" y="2479"/>
                    <a:pt x="978" y="2492"/>
                  </a:cubicBezTo>
                  <a:cubicBezTo>
                    <a:pt x="1003" y="2542"/>
                    <a:pt x="1053" y="2592"/>
                    <a:pt x="1053" y="2642"/>
                  </a:cubicBezTo>
                  <a:cubicBezTo>
                    <a:pt x="1078" y="2742"/>
                    <a:pt x="1053" y="2843"/>
                    <a:pt x="1003" y="2918"/>
                  </a:cubicBezTo>
                  <a:cubicBezTo>
                    <a:pt x="978" y="2943"/>
                    <a:pt x="953" y="2943"/>
                    <a:pt x="928" y="2943"/>
                  </a:cubicBezTo>
                  <a:cubicBezTo>
                    <a:pt x="853" y="2968"/>
                    <a:pt x="777" y="2968"/>
                    <a:pt x="702" y="2993"/>
                  </a:cubicBezTo>
                  <a:cubicBezTo>
                    <a:pt x="627" y="3018"/>
                    <a:pt x="577" y="3043"/>
                    <a:pt x="527" y="3093"/>
                  </a:cubicBezTo>
                  <a:cubicBezTo>
                    <a:pt x="477" y="3068"/>
                    <a:pt x="426" y="3018"/>
                    <a:pt x="426" y="2968"/>
                  </a:cubicBezTo>
                  <a:cubicBezTo>
                    <a:pt x="426" y="2918"/>
                    <a:pt x="452" y="2893"/>
                    <a:pt x="452" y="2843"/>
                  </a:cubicBezTo>
                  <a:cubicBezTo>
                    <a:pt x="477" y="2817"/>
                    <a:pt x="477" y="2767"/>
                    <a:pt x="477" y="2742"/>
                  </a:cubicBezTo>
                  <a:cubicBezTo>
                    <a:pt x="502" y="2642"/>
                    <a:pt x="452" y="2517"/>
                    <a:pt x="376" y="2442"/>
                  </a:cubicBezTo>
                  <a:lnTo>
                    <a:pt x="326" y="2442"/>
                  </a:lnTo>
                  <a:cubicBezTo>
                    <a:pt x="326" y="2467"/>
                    <a:pt x="326" y="2492"/>
                    <a:pt x="326" y="2492"/>
                  </a:cubicBezTo>
                  <a:cubicBezTo>
                    <a:pt x="401" y="2542"/>
                    <a:pt x="426" y="2642"/>
                    <a:pt x="426" y="2742"/>
                  </a:cubicBezTo>
                  <a:cubicBezTo>
                    <a:pt x="426" y="2767"/>
                    <a:pt x="401" y="2792"/>
                    <a:pt x="401" y="2817"/>
                  </a:cubicBezTo>
                  <a:cubicBezTo>
                    <a:pt x="376" y="2868"/>
                    <a:pt x="376" y="2918"/>
                    <a:pt x="376" y="2968"/>
                  </a:cubicBezTo>
                  <a:cubicBezTo>
                    <a:pt x="376" y="3018"/>
                    <a:pt x="401" y="3093"/>
                    <a:pt x="452" y="3118"/>
                  </a:cubicBezTo>
                  <a:cubicBezTo>
                    <a:pt x="151" y="3344"/>
                    <a:pt x="0" y="3745"/>
                    <a:pt x="101" y="4121"/>
                  </a:cubicBezTo>
                  <a:cubicBezTo>
                    <a:pt x="101" y="4146"/>
                    <a:pt x="126" y="4196"/>
                    <a:pt x="176" y="4196"/>
                  </a:cubicBezTo>
                  <a:lnTo>
                    <a:pt x="226" y="4196"/>
                  </a:lnTo>
                  <a:cubicBezTo>
                    <a:pt x="276" y="4171"/>
                    <a:pt x="301" y="4121"/>
                    <a:pt x="301" y="4071"/>
                  </a:cubicBezTo>
                  <a:cubicBezTo>
                    <a:pt x="201" y="3720"/>
                    <a:pt x="426" y="3319"/>
                    <a:pt x="752" y="3193"/>
                  </a:cubicBezTo>
                  <a:cubicBezTo>
                    <a:pt x="827" y="3168"/>
                    <a:pt x="878" y="3143"/>
                    <a:pt x="953" y="3143"/>
                  </a:cubicBezTo>
                  <a:cubicBezTo>
                    <a:pt x="1053" y="3118"/>
                    <a:pt x="1128" y="3093"/>
                    <a:pt x="1229" y="3068"/>
                  </a:cubicBezTo>
                  <a:cubicBezTo>
                    <a:pt x="1245" y="3060"/>
                    <a:pt x="1267" y="3057"/>
                    <a:pt x="1293" y="3057"/>
                  </a:cubicBezTo>
                  <a:cubicBezTo>
                    <a:pt x="1343" y="3057"/>
                    <a:pt x="1404" y="3068"/>
                    <a:pt x="1454" y="3068"/>
                  </a:cubicBezTo>
                  <a:cubicBezTo>
                    <a:pt x="1492" y="3081"/>
                    <a:pt x="1523" y="3087"/>
                    <a:pt x="1551" y="3087"/>
                  </a:cubicBezTo>
                  <a:cubicBezTo>
                    <a:pt x="1579" y="3087"/>
                    <a:pt x="1604" y="3081"/>
                    <a:pt x="1630" y="3068"/>
                  </a:cubicBezTo>
                  <a:cubicBezTo>
                    <a:pt x="1755" y="3043"/>
                    <a:pt x="1780" y="2943"/>
                    <a:pt x="1830" y="2868"/>
                  </a:cubicBezTo>
                  <a:cubicBezTo>
                    <a:pt x="1830" y="2843"/>
                    <a:pt x="1855" y="2817"/>
                    <a:pt x="1855" y="2817"/>
                  </a:cubicBezTo>
                  <a:cubicBezTo>
                    <a:pt x="1880" y="2767"/>
                    <a:pt x="1905" y="2767"/>
                    <a:pt x="1955" y="2742"/>
                  </a:cubicBezTo>
                  <a:cubicBezTo>
                    <a:pt x="2081" y="2742"/>
                    <a:pt x="2181" y="2767"/>
                    <a:pt x="2256" y="2817"/>
                  </a:cubicBezTo>
                  <a:cubicBezTo>
                    <a:pt x="2331" y="2868"/>
                    <a:pt x="2356" y="2968"/>
                    <a:pt x="2306" y="3018"/>
                  </a:cubicBezTo>
                  <a:cubicBezTo>
                    <a:pt x="2306" y="3043"/>
                    <a:pt x="2281" y="3043"/>
                    <a:pt x="2281" y="3043"/>
                  </a:cubicBezTo>
                  <a:cubicBezTo>
                    <a:pt x="2281" y="3018"/>
                    <a:pt x="2281" y="2993"/>
                    <a:pt x="2256" y="2968"/>
                  </a:cubicBezTo>
                  <a:cubicBezTo>
                    <a:pt x="2206" y="2968"/>
                    <a:pt x="2181" y="2968"/>
                    <a:pt x="2156" y="2993"/>
                  </a:cubicBezTo>
                  <a:cubicBezTo>
                    <a:pt x="2131" y="3018"/>
                    <a:pt x="2131" y="3068"/>
                    <a:pt x="2156" y="3093"/>
                  </a:cubicBezTo>
                  <a:cubicBezTo>
                    <a:pt x="2156" y="3143"/>
                    <a:pt x="2206" y="3168"/>
                    <a:pt x="2231" y="3193"/>
                  </a:cubicBezTo>
                  <a:lnTo>
                    <a:pt x="2256" y="3193"/>
                  </a:lnTo>
                  <a:cubicBezTo>
                    <a:pt x="2306" y="3193"/>
                    <a:pt x="2356" y="3168"/>
                    <a:pt x="2406" y="3118"/>
                  </a:cubicBezTo>
                  <a:cubicBezTo>
                    <a:pt x="2507" y="2993"/>
                    <a:pt x="2457" y="2792"/>
                    <a:pt x="2331" y="2717"/>
                  </a:cubicBezTo>
                  <a:cubicBezTo>
                    <a:pt x="2306" y="2667"/>
                    <a:pt x="2256" y="2642"/>
                    <a:pt x="2181" y="2617"/>
                  </a:cubicBezTo>
                  <a:cubicBezTo>
                    <a:pt x="2206" y="2617"/>
                    <a:pt x="2231" y="2592"/>
                    <a:pt x="2256" y="2567"/>
                  </a:cubicBezTo>
                  <a:cubicBezTo>
                    <a:pt x="2331" y="2517"/>
                    <a:pt x="2406" y="2416"/>
                    <a:pt x="2432" y="2341"/>
                  </a:cubicBezTo>
                  <a:cubicBezTo>
                    <a:pt x="2432" y="2316"/>
                    <a:pt x="2432" y="2291"/>
                    <a:pt x="2432" y="2266"/>
                  </a:cubicBezTo>
                  <a:cubicBezTo>
                    <a:pt x="2457" y="2241"/>
                    <a:pt x="2482" y="2216"/>
                    <a:pt x="2507" y="2191"/>
                  </a:cubicBezTo>
                  <a:cubicBezTo>
                    <a:pt x="2532" y="2166"/>
                    <a:pt x="2557" y="2116"/>
                    <a:pt x="2582" y="2066"/>
                  </a:cubicBezTo>
                  <a:cubicBezTo>
                    <a:pt x="2582" y="2041"/>
                    <a:pt x="2607" y="1990"/>
                    <a:pt x="2607" y="1965"/>
                  </a:cubicBezTo>
                  <a:cubicBezTo>
                    <a:pt x="2632" y="1940"/>
                    <a:pt x="2682" y="1840"/>
                    <a:pt x="2757" y="1840"/>
                  </a:cubicBezTo>
                  <a:cubicBezTo>
                    <a:pt x="2807" y="1840"/>
                    <a:pt x="2858" y="1865"/>
                    <a:pt x="2883" y="1890"/>
                  </a:cubicBezTo>
                  <a:cubicBezTo>
                    <a:pt x="2908" y="1915"/>
                    <a:pt x="2933" y="1990"/>
                    <a:pt x="2908" y="2015"/>
                  </a:cubicBezTo>
                  <a:cubicBezTo>
                    <a:pt x="2908" y="2041"/>
                    <a:pt x="2908" y="2066"/>
                    <a:pt x="2908" y="2066"/>
                  </a:cubicBezTo>
                  <a:cubicBezTo>
                    <a:pt x="2933" y="2066"/>
                    <a:pt x="2958" y="2066"/>
                    <a:pt x="2958" y="2041"/>
                  </a:cubicBezTo>
                  <a:cubicBezTo>
                    <a:pt x="2983" y="1990"/>
                    <a:pt x="2983" y="1915"/>
                    <a:pt x="2933" y="1840"/>
                  </a:cubicBezTo>
                  <a:cubicBezTo>
                    <a:pt x="2908" y="1790"/>
                    <a:pt x="2833" y="1765"/>
                    <a:pt x="2757" y="1765"/>
                  </a:cubicBezTo>
                  <a:cubicBezTo>
                    <a:pt x="2657" y="1790"/>
                    <a:pt x="2582" y="1890"/>
                    <a:pt x="2557" y="1940"/>
                  </a:cubicBezTo>
                  <a:cubicBezTo>
                    <a:pt x="2532" y="1965"/>
                    <a:pt x="2532" y="1990"/>
                    <a:pt x="2507" y="2041"/>
                  </a:cubicBezTo>
                  <a:cubicBezTo>
                    <a:pt x="2507" y="2091"/>
                    <a:pt x="2482" y="2116"/>
                    <a:pt x="2457" y="2166"/>
                  </a:cubicBezTo>
                  <a:cubicBezTo>
                    <a:pt x="2457" y="2166"/>
                    <a:pt x="2432" y="2191"/>
                    <a:pt x="2432" y="2191"/>
                  </a:cubicBezTo>
                  <a:cubicBezTo>
                    <a:pt x="2432" y="2141"/>
                    <a:pt x="2406" y="2091"/>
                    <a:pt x="2356" y="2041"/>
                  </a:cubicBezTo>
                  <a:cubicBezTo>
                    <a:pt x="2303" y="1987"/>
                    <a:pt x="2234" y="1962"/>
                    <a:pt x="2167" y="1962"/>
                  </a:cubicBezTo>
                  <a:cubicBezTo>
                    <a:pt x="2109" y="1962"/>
                    <a:pt x="2052" y="1981"/>
                    <a:pt x="2005" y="2015"/>
                  </a:cubicBezTo>
                  <a:cubicBezTo>
                    <a:pt x="2005" y="2015"/>
                    <a:pt x="1980" y="2041"/>
                    <a:pt x="1980" y="2041"/>
                  </a:cubicBezTo>
                  <a:cubicBezTo>
                    <a:pt x="1980" y="1965"/>
                    <a:pt x="2056" y="1890"/>
                    <a:pt x="2156" y="1890"/>
                  </a:cubicBezTo>
                  <a:cubicBezTo>
                    <a:pt x="2206" y="1890"/>
                    <a:pt x="2231" y="1840"/>
                    <a:pt x="2231" y="1790"/>
                  </a:cubicBezTo>
                  <a:cubicBezTo>
                    <a:pt x="2231" y="1740"/>
                    <a:pt x="2206" y="1690"/>
                    <a:pt x="2131" y="1690"/>
                  </a:cubicBezTo>
                  <a:cubicBezTo>
                    <a:pt x="1955" y="1690"/>
                    <a:pt x="1780" y="1865"/>
                    <a:pt x="1780" y="2066"/>
                  </a:cubicBezTo>
                  <a:cubicBezTo>
                    <a:pt x="1780" y="2116"/>
                    <a:pt x="1805" y="2191"/>
                    <a:pt x="1855" y="2241"/>
                  </a:cubicBezTo>
                  <a:cubicBezTo>
                    <a:pt x="1873" y="2259"/>
                    <a:pt x="1903" y="2276"/>
                    <a:pt x="1937" y="2276"/>
                  </a:cubicBezTo>
                  <a:cubicBezTo>
                    <a:pt x="1951" y="2276"/>
                    <a:pt x="1966" y="2273"/>
                    <a:pt x="1980" y="2266"/>
                  </a:cubicBezTo>
                  <a:cubicBezTo>
                    <a:pt x="2056" y="2266"/>
                    <a:pt x="2106" y="2216"/>
                    <a:pt x="2131" y="2191"/>
                  </a:cubicBezTo>
                  <a:cubicBezTo>
                    <a:pt x="2131" y="2166"/>
                    <a:pt x="2131" y="2166"/>
                    <a:pt x="2156" y="2166"/>
                  </a:cubicBezTo>
                  <a:cubicBezTo>
                    <a:pt x="2156" y="2157"/>
                    <a:pt x="2159" y="2155"/>
                    <a:pt x="2163" y="2155"/>
                  </a:cubicBezTo>
                  <a:cubicBezTo>
                    <a:pt x="2173" y="2155"/>
                    <a:pt x="2189" y="2166"/>
                    <a:pt x="2206" y="2166"/>
                  </a:cubicBezTo>
                  <a:cubicBezTo>
                    <a:pt x="2231" y="2191"/>
                    <a:pt x="2231" y="2241"/>
                    <a:pt x="2231" y="2291"/>
                  </a:cubicBezTo>
                  <a:cubicBezTo>
                    <a:pt x="2206" y="2341"/>
                    <a:pt x="2181" y="2391"/>
                    <a:pt x="2131" y="2416"/>
                  </a:cubicBezTo>
                  <a:cubicBezTo>
                    <a:pt x="2081" y="2467"/>
                    <a:pt x="2031" y="2492"/>
                    <a:pt x="1980" y="2517"/>
                  </a:cubicBezTo>
                  <a:cubicBezTo>
                    <a:pt x="1880" y="2542"/>
                    <a:pt x="1780" y="2592"/>
                    <a:pt x="1705" y="2692"/>
                  </a:cubicBezTo>
                  <a:cubicBezTo>
                    <a:pt x="1680" y="2717"/>
                    <a:pt x="1655" y="2767"/>
                    <a:pt x="1630" y="2792"/>
                  </a:cubicBezTo>
                  <a:cubicBezTo>
                    <a:pt x="1604" y="2868"/>
                    <a:pt x="1604" y="2868"/>
                    <a:pt x="1579" y="2893"/>
                  </a:cubicBezTo>
                  <a:cubicBezTo>
                    <a:pt x="1554" y="2893"/>
                    <a:pt x="1529" y="2868"/>
                    <a:pt x="1479" y="2868"/>
                  </a:cubicBezTo>
                  <a:cubicBezTo>
                    <a:pt x="1604" y="2692"/>
                    <a:pt x="1655" y="2467"/>
                    <a:pt x="1630" y="2241"/>
                  </a:cubicBezTo>
                  <a:cubicBezTo>
                    <a:pt x="1630" y="2216"/>
                    <a:pt x="1630" y="2191"/>
                    <a:pt x="1604" y="2166"/>
                  </a:cubicBezTo>
                  <a:cubicBezTo>
                    <a:pt x="1604" y="2141"/>
                    <a:pt x="1604" y="2116"/>
                    <a:pt x="1604" y="2091"/>
                  </a:cubicBezTo>
                  <a:cubicBezTo>
                    <a:pt x="1579" y="1990"/>
                    <a:pt x="1554" y="1890"/>
                    <a:pt x="1529" y="1790"/>
                  </a:cubicBezTo>
                  <a:cubicBezTo>
                    <a:pt x="1504" y="1690"/>
                    <a:pt x="1479" y="1589"/>
                    <a:pt x="1454" y="1514"/>
                  </a:cubicBezTo>
                  <a:lnTo>
                    <a:pt x="1454" y="1514"/>
                  </a:lnTo>
                  <a:cubicBezTo>
                    <a:pt x="1504" y="1539"/>
                    <a:pt x="1579" y="1589"/>
                    <a:pt x="1655" y="1614"/>
                  </a:cubicBezTo>
                  <a:lnTo>
                    <a:pt x="1680" y="1614"/>
                  </a:lnTo>
                  <a:cubicBezTo>
                    <a:pt x="1713" y="1614"/>
                    <a:pt x="1758" y="1626"/>
                    <a:pt x="1798" y="1626"/>
                  </a:cubicBezTo>
                  <a:cubicBezTo>
                    <a:pt x="1819" y="1626"/>
                    <a:pt x="1838" y="1623"/>
                    <a:pt x="1855" y="1614"/>
                  </a:cubicBezTo>
                  <a:cubicBezTo>
                    <a:pt x="1905" y="1589"/>
                    <a:pt x="1980" y="1539"/>
                    <a:pt x="2005" y="1489"/>
                  </a:cubicBezTo>
                  <a:cubicBezTo>
                    <a:pt x="2005" y="1464"/>
                    <a:pt x="2005" y="1464"/>
                    <a:pt x="2005" y="1439"/>
                  </a:cubicBezTo>
                  <a:cubicBezTo>
                    <a:pt x="2031" y="1439"/>
                    <a:pt x="2031" y="1439"/>
                    <a:pt x="2056" y="1414"/>
                  </a:cubicBezTo>
                  <a:cubicBezTo>
                    <a:pt x="2106" y="1414"/>
                    <a:pt x="2131" y="1414"/>
                    <a:pt x="2181" y="1439"/>
                  </a:cubicBezTo>
                  <a:cubicBezTo>
                    <a:pt x="2181" y="1439"/>
                    <a:pt x="2206" y="1464"/>
                    <a:pt x="2206" y="1464"/>
                  </a:cubicBezTo>
                  <a:cubicBezTo>
                    <a:pt x="2231" y="1489"/>
                    <a:pt x="2281" y="1514"/>
                    <a:pt x="2306" y="1539"/>
                  </a:cubicBezTo>
                  <a:cubicBezTo>
                    <a:pt x="2356" y="1539"/>
                    <a:pt x="2432" y="1514"/>
                    <a:pt x="2457" y="1489"/>
                  </a:cubicBezTo>
                  <a:cubicBezTo>
                    <a:pt x="2482" y="1439"/>
                    <a:pt x="2507" y="1389"/>
                    <a:pt x="2482" y="1339"/>
                  </a:cubicBezTo>
                  <a:cubicBezTo>
                    <a:pt x="2482" y="1339"/>
                    <a:pt x="2471" y="1328"/>
                    <a:pt x="2456" y="1328"/>
                  </a:cubicBezTo>
                  <a:cubicBezTo>
                    <a:pt x="2448" y="1328"/>
                    <a:pt x="2440" y="1330"/>
                    <a:pt x="2432" y="1339"/>
                  </a:cubicBezTo>
                  <a:cubicBezTo>
                    <a:pt x="2406" y="1339"/>
                    <a:pt x="2406" y="1364"/>
                    <a:pt x="2406" y="1364"/>
                  </a:cubicBezTo>
                  <a:cubicBezTo>
                    <a:pt x="2432" y="1389"/>
                    <a:pt x="2432" y="1414"/>
                    <a:pt x="2406" y="1439"/>
                  </a:cubicBezTo>
                  <a:cubicBezTo>
                    <a:pt x="2381" y="1464"/>
                    <a:pt x="2356" y="1464"/>
                    <a:pt x="2331" y="1464"/>
                  </a:cubicBezTo>
                  <a:cubicBezTo>
                    <a:pt x="2306" y="1464"/>
                    <a:pt x="2281" y="1439"/>
                    <a:pt x="2256" y="1414"/>
                  </a:cubicBezTo>
                  <a:cubicBezTo>
                    <a:pt x="2231" y="1414"/>
                    <a:pt x="2231" y="1389"/>
                    <a:pt x="2206" y="1389"/>
                  </a:cubicBezTo>
                  <a:cubicBezTo>
                    <a:pt x="2171" y="1371"/>
                    <a:pt x="2135" y="1353"/>
                    <a:pt x="2100" y="1353"/>
                  </a:cubicBezTo>
                  <a:cubicBezTo>
                    <a:pt x="2085" y="1353"/>
                    <a:pt x="2070" y="1356"/>
                    <a:pt x="2056" y="1364"/>
                  </a:cubicBezTo>
                  <a:lnTo>
                    <a:pt x="2005" y="1364"/>
                  </a:lnTo>
                  <a:cubicBezTo>
                    <a:pt x="2005" y="1339"/>
                    <a:pt x="2005" y="1314"/>
                    <a:pt x="1980" y="1289"/>
                  </a:cubicBezTo>
                  <a:lnTo>
                    <a:pt x="1980" y="1264"/>
                  </a:lnTo>
                  <a:cubicBezTo>
                    <a:pt x="1955" y="1239"/>
                    <a:pt x="1955" y="1188"/>
                    <a:pt x="1955" y="1163"/>
                  </a:cubicBezTo>
                  <a:cubicBezTo>
                    <a:pt x="1955" y="1138"/>
                    <a:pt x="1980" y="1138"/>
                    <a:pt x="1980" y="1138"/>
                  </a:cubicBezTo>
                  <a:cubicBezTo>
                    <a:pt x="2005" y="1138"/>
                    <a:pt x="2056" y="1088"/>
                    <a:pt x="2056" y="1063"/>
                  </a:cubicBezTo>
                  <a:cubicBezTo>
                    <a:pt x="2056" y="1038"/>
                    <a:pt x="2031" y="988"/>
                    <a:pt x="1980" y="988"/>
                  </a:cubicBezTo>
                  <a:cubicBezTo>
                    <a:pt x="1880" y="988"/>
                    <a:pt x="1830" y="1088"/>
                    <a:pt x="1830" y="1163"/>
                  </a:cubicBezTo>
                  <a:cubicBezTo>
                    <a:pt x="1805" y="1213"/>
                    <a:pt x="1830" y="1264"/>
                    <a:pt x="1855" y="1314"/>
                  </a:cubicBezTo>
                  <a:lnTo>
                    <a:pt x="1855" y="1339"/>
                  </a:lnTo>
                  <a:cubicBezTo>
                    <a:pt x="1880" y="1364"/>
                    <a:pt x="1880" y="1414"/>
                    <a:pt x="1880" y="1439"/>
                  </a:cubicBezTo>
                  <a:cubicBezTo>
                    <a:pt x="1855" y="1464"/>
                    <a:pt x="1830" y="1489"/>
                    <a:pt x="1805" y="1489"/>
                  </a:cubicBezTo>
                  <a:lnTo>
                    <a:pt x="1705" y="1489"/>
                  </a:lnTo>
                  <a:cubicBezTo>
                    <a:pt x="1579" y="1439"/>
                    <a:pt x="1479" y="1389"/>
                    <a:pt x="1429" y="1289"/>
                  </a:cubicBezTo>
                  <a:cubicBezTo>
                    <a:pt x="1429" y="1289"/>
                    <a:pt x="1429" y="1264"/>
                    <a:pt x="1429" y="1264"/>
                  </a:cubicBezTo>
                  <a:cubicBezTo>
                    <a:pt x="1429" y="1138"/>
                    <a:pt x="1454" y="1013"/>
                    <a:pt x="1529" y="913"/>
                  </a:cubicBezTo>
                  <a:cubicBezTo>
                    <a:pt x="1579" y="838"/>
                    <a:pt x="1680" y="737"/>
                    <a:pt x="1805" y="737"/>
                  </a:cubicBezTo>
                  <a:cubicBezTo>
                    <a:pt x="1855" y="737"/>
                    <a:pt x="1905" y="712"/>
                    <a:pt x="1905" y="637"/>
                  </a:cubicBezTo>
                  <a:cubicBezTo>
                    <a:pt x="1905" y="587"/>
                    <a:pt x="1855" y="537"/>
                    <a:pt x="1805" y="537"/>
                  </a:cubicBezTo>
                  <a:cubicBezTo>
                    <a:pt x="1680" y="537"/>
                    <a:pt x="1554" y="612"/>
                    <a:pt x="1454" y="712"/>
                  </a:cubicBezTo>
                  <a:cubicBezTo>
                    <a:pt x="1404" y="687"/>
                    <a:pt x="1379" y="662"/>
                    <a:pt x="1354" y="612"/>
                  </a:cubicBezTo>
                  <a:cubicBezTo>
                    <a:pt x="1329" y="587"/>
                    <a:pt x="1329" y="537"/>
                    <a:pt x="1354" y="512"/>
                  </a:cubicBezTo>
                  <a:cubicBezTo>
                    <a:pt x="1379" y="487"/>
                    <a:pt x="1404" y="462"/>
                    <a:pt x="1429" y="462"/>
                  </a:cubicBezTo>
                  <a:cubicBezTo>
                    <a:pt x="1454" y="437"/>
                    <a:pt x="1479" y="437"/>
                    <a:pt x="1504" y="437"/>
                  </a:cubicBezTo>
                  <a:cubicBezTo>
                    <a:pt x="1579" y="386"/>
                    <a:pt x="1630" y="311"/>
                    <a:pt x="1630" y="261"/>
                  </a:cubicBezTo>
                  <a:cubicBezTo>
                    <a:pt x="1655" y="161"/>
                    <a:pt x="1630" y="86"/>
                    <a:pt x="1554" y="36"/>
                  </a:cubicBezTo>
                  <a:cubicBezTo>
                    <a:pt x="1519" y="18"/>
                    <a:pt x="1483" y="0"/>
                    <a:pt x="14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3293" y="4178217"/>
              <a:ext cx="266094" cy="240405"/>
            </a:xfrm>
            <a:custGeom>
              <a:avLst/>
              <a:gdLst/>
              <a:ahLst/>
              <a:cxnLst/>
              <a:rect l="l" t="t" r="r" b="b"/>
              <a:pathLst>
                <a:path w="3584" h="3238" extrusionOk="0">
                  <a:moveTo>
                    <a:pt x="548" y="0"/>
                  </a:moveTo>
                  <a:cubicBezTo>
                    <a:pt x="526" y="0"/>
                    <a:pt x="501" y="6"/>
                    <a:pt x="476" y="19"/>
                  </a:cubicBezTo>
                  <a:cubicBezTo>
                    <a:pt x="426" y="19"/>
                    <a:pt x="401" y="44"/>
                    <a:pt x="376" y="94"/>
                  </a:cubicBezTo>
                  <a:cubicBezTo>
                    <a:pt x="326" y="169"/>
                    <a:pt x="351" y="269"/>
                    <a:pt x="401" y="320"/>
                  </a:cubicBezTo>
                  <a:cubicBezTo>
                    <a:pt x="451" y="395"/>
                    <a:pt x="526" y="420"/>
                    <a:pt x="602" y="420"/>
                  </a:cubicBezTo>
                  <a:lnTo>
                    <a:pt x="752" y="420"/>
                  </a:lnTo>
                  <a:cubicBezTo>
                    <a:pt x="802" y="445"/>
                    <a:pt x="827" y="470"/>
                    <a:pt x="827" y="520"/>
                  </a:cubicBezTo>
                  <a:cubicBezTo>
                    <a:pt x="827" y="570"/>
                    <a:pt x="802" y="620"/>
                    <a:pt x="777" y="645"/>
                  </a:cubicBezTo>
                  <a:cubicBezTo>
                    <a:pt x="729" y="626"/>
                    <a:pt x="678" y="618"/>
                    <a:pt x="625" y="618"/>
                  </a:cubicBezTo>
                  <a:cubicBezTo>
                    <a:pt x="540" y="618"/>
                    <a:pt x="453" y="639"/>
                    <a:pt x="376" y="670"/>
                  </a:cubicBezTo>
                  <a:cubicBezTo>
                    <a:pt x="326" y="696"/>
                    <a:pt x="326" y="771"/>
                    <a:pt x="351" y="796"/>
                  </a:cubicBezTo>
                  <a:cubicBezTo>
                    <a:pt x="369" y="832"/>
                    <a:pt x="401" y="856"/>
                    <a:pt x="436" y="856"/>
                  </a:cubicBezTo>
                  <a:cubicBezTo>
                    <a:pt x="449" y="856"/>
                    <a:pt x="463" y="853"/>
                    <a:pt x="476" y="846"/>
                  </a:cubicBezTo>
                  <a:cubicBezTo>
                    <a:pt x="524" y="827"/>
                    <a:pt x="572" y="819"/>
                    <a:pt x="617" y="819"/>
                  </a:cubicBezTo>
                  <a:cubicBezTo>
                    <a:pt x="690" y="819"/>
                    <a:pt x="756" y="840"/>
                    <a:pt x="802" y="871"/>
                  </a:cubicBezTo>
                  <a:cubicBezTo>
                    <a:pt x="902" y="921"/>
                    <a:pt x="1003" y="1021"/>
                    <a:pt x="1078" y="1122"/>
                  </a:cubicBezTo>
                  <a:cubicBezTo>
                    <a:pt x="1078" y="1122"/>
                    <a:pt x="1078" y="1147"/>
                    <a:pt x="1078" y="1147"/>
                  </a:cubicBezTo>
                  <a:cubicBezTo>
                    <a:pt x="1053" y="1247"/>
                    <a:pt x="1003" y="1372"/>
                    <a:pt x="927" y="1447"/>
                  </a:cubicBezTo>
                  <a:cubicBezTo>
                    <a:pt x="902" y="1472"/>
                    <a:pt x="852" y="1498"/>
                    <a:pt x="827" y="1498"/>
                  </a:cubicBezTo>
                  <a:cubicBezTo>
                    <a:pt x="819" y="1506"/>
                    <a:pt x="810" y="1509"/>
                    <a:pt x="802" y="1509"/>
                  </a:cubicBezTo>
                  <a:cubicBezTo>
                    <a:pt x="785" y="1509"/>
                    <a:pt x="769" y="1498"/>
                    <a:pt x="752" y="1498"/>
                  </a:cubicBezTo>
                  <a:cubicBezTo>
                    <a:pt x="727" y="1472"/>
                    <a:pt x="727" y="1422"/>
                    <a:pt x="702" y="1397"/>
                  </a:cubicBezTo>
                  <a:lnTo>
                    <a:pt x="702" y="1372"/>
                  </a:lnTo>
                  <a:cubicBezTo>
                    <a:pt x="702" y="1322"/>
                    <a:pt x="702" y="1272"/>
                    <a:pt x="677" y="1222"/>
                  </a:cubicBezTo>
                  <a:cubicBezTo>
                    <a:pt x="641" y="1168"/>
                    <a:pt x="578" y="1126"/>
                    <a:pt x="518" y="1126"/>
                  </a:cubicBezTo>
                  <a:cubicBezTo>
                    <a:pt x="495" y="1126"/>
                    <a:pt x="472" y="1133"/>
                    <a:pt x="451" y="1147"/>
                  </a:cubicBezTo>
                  <a:cubicBezTo>
                    <a:pt x="426" y="1172"/>
                    <a:pt x="401" y="1197"/>
                    <a:pt x="426" y="1247"/>
                  </a:cubicBezTo>
                  <a:cubicBezTo>
                    <a:pt x="451" y="1272"/>
                    <a:pt x="476" y="1272"/>
                    <a:pt x="501" y="1272"/>
                  </a:cubicBezTo>
                  <a:cubicBezTo>
                    <a:pt x="526" y="1272"/>
                    <a:pt x="551" y="1272"/>
                    <a:pt x="551" y="1297"/>
                  </a:cubicBezTo>
                  <a:cubicBezTo>
                    <a:pt x="576" y="1322"/>
                    <a:pt x="576" y="1347"/>
                    <a:pt x="576" y="1397"/>
                  </a:cubicBezTo>
                  <a:lnTo>
                    <a:pt x="576" y="1422"/>
                  </a:lnTo>
                  <a:cubicBezTo>
                    <a:pt x="576" y="1447"/>
                    <a:pt x="602" y="1472"/>
                    <a:pt x="602" y="1498"/>
                  </a:cubicBezTo>
                  <a:lnTo>
                    <a:pt x="576" y="1498"/>
                  </a:lnTo>
                  <a:cubicBezTo>
                    <a:pt x="501" y="1523"/>
                    <a:pt x="451" y="1548"/>
                    <a:pt x="426" y="1598"/>
                  </a:cubicBezTo>
                  <a:cubicBezTo>
                    <a:pt x="426" y="1623"/>
                    <a:pt x="401" y="1648"/>
                    <a:pt x="401" y="1648"/>
                  </a:cubicBezTo>
                  <a:cubicBezTo>
                    <a:pt x="401" y="1698"/>
                    <a:pt x="376" y="1723"/>
                    <a:pt x="351" y="1723"/>
                  </a:cubicBezTo>
                  <a:cubicBezTo>
                    <a:pt x="351" y="1748"/>
                    <a:pt x="301" y="1748"/>
                    <a:pt x="276" y="1748"/>
                  </a:cubicBezTo>
                  <a:cubicBezTo>
                    <a:pt x="276" y="1723"/>
                    <a:pt x="251" y="1723"/>
                    <a:pt x="251" y="1673"/>
                  </a:cubicBezTo>
                  <a:cubicBezTo>
                    <a:pt x="251" y="1673"/>
                    <a:pt x="226" y="1648"/>
                    <a:pt x="201" y="1648"/>
                  </a:cubicBezTo>
                  <a:cubicBezTo>
                    <a:pt x="175" y="1648"/>
                    <a:pt x="175" y="1673"/>
                    <a:pt x="175" y="1698"/>
                  </a:cubicBezTo>
                  <a:cubicBezTo>
                    <a:pt x="175" y="1748"/>
                    <a:pt x="226" y="1798"/>
                    <a:pt x="276" y="1798"/>
                  </a:cubicBezTo>
                  <a:cubicBezTo>
                    <a:pt x="286" y="1809"/>
                    <a:pt x="305" y="1815"/>
                    <a:pt x="326" y="1815"/>
                  </a:cubicBezTo>
                  <a:cubicBezTo>
                    <a:pt x="354" y="1815"/>
                    <a:pt x="386" y="1803"/>
                    <a:pt x="401" y="1773"/>
                  </a:cubicBezTo>
                  <a:cubicBezTo>
                    <a:pt x="451" y="1748"/>
                    <a:pt x="451" y="1723"/>
                    <a:pt x="476" y="1673"/>
                  </a:cubicBezTo>
                  <a:cubicBezTo>
                    <a:pt x="476" y="1673"/>
                    <a:pt x="476" y="1648"/>
                    <a:pt x="501" y="1623"/>
                  </a:cubicBezTo>
                  <a:cubicBezTo>
                    <a:pt x="501" y="1598"/>
                    <a:pt x="551" y="1573"/>
                    <a:pt x="576" y="1573"/>
                  </a:cubicBezTo>
                  <a:lnTo>
                    <a:pt x="627" y="1573"/>
                  </a:lnTo>
                  <a:cubicBezTo>
                    <a:pt x="652" y="1573"/>
                    <a:pt x="652" y="1573"/>
                    <a:pt x="652" y="1598"/>
                  </a:cubicBezTo>
                  <a:cubicBezTo>
                    <a:pt x="687" y="1616"/>
                    <a:pt x="748" y="1633"/>
                    <a:pt x="798" y="1633"/>
                  </a:cubicBezTo>
                  <a:cubicBezTo>
                    <a:pt x="818" y="1633"/>
                    <a:pt x="837" y="1630"/>
                    <a:pt x="852" y="1623"/>
                  </a:cubicBezTo>
                  <a:cubicBezTo>
                    <a:pt x="902" y="1623"/>
                    <a:pt x="952" y="1598"/>
                    <a:pt x="1003" y="1548"/>
                  </a:cubicBezTo>
                  <a:lnTo>
                    <a:pt x="1028" y="1548"/>
                  </a:lnTo>
                  <a:cubicBezTo>
                    <a:pt x="1078" y="1472"/>
                    <a:pt x="1128" y="1422"/>
                    <a:pt x="1153" y="1347"/>
                  </a:cubicBezTo>
                  <a:cubicBezTo>
                    <a:pt x="1178" y="1447"/>
                    <a:pt x="1203" y="1523"/>
                    <a:pt x="1228" y="1623"/>
                  </a:cubicBezTo>
                  <a:cubicBezTo>
                    <a:pt x="1253" y="1723"/>
                    <a:pt x="1278" y="1848"/>
                    <a:pt x="1303" y="1949"/>
                  </a:cubicBezTo>
                  <a:cubicBezTo>
                    <a:pt x="1303" y="1949"/>
                    <a:pt x="1303" y="1974"/>
                    <a:pt x="1328" y="1999"/>
                  </a:cubicBezTo>
                  <a:cubicBezTo>
                    <a:pt x="1328" y="2024"/>
                    <a:pt x="1328" y="2049"/>
                    <a:pt x="1353" y="2074"/>
                  </a:cubicBezTo>
                  <a:cubicBezTo>
                    <a:pt x="1429" y="2274"/>
                    <a:pt x="1579" y="2475"/>
                    <a:pt x="1779" y="2575"/>
                  </a:cubicBezTo>
                  <a:cubicBezTo>
                    <a:pt x="1754" y="2600"/>
                    <a:pt x="1704" y="2625"/>
                    <a:pt x="1704" y="2625"/>
                  </a:cubicBezTo>
                  <a:cubicBezTo>
                    <a:pt x="1679" y="2625"/>
                    <a:pt x="1654" y="2625"/>
                    <a:pt x="1604" y="2575"/>
                  </a:cubicBezTo>
                  <a:cubicBezTo>
                    <a:pt x="1579" y="2550"/>
                    <a:pt x="1529" y="2525"/>
                    <a:pt x="1504" y="2500"/>
                  </a:cubicBezTo>
                  <a:cubicBezTo>
                    <a:pt x="1441" y="2475"/>
                    <a:pt x="1385" y="2469"/>
                    <a:pt x="1331" y="2469"/>
                  </a:cubicBezTo>
                  <a:cubicBezTo>
                    <a:pt x="1278" y="2469"/>
                    <a:pt x="1228" y="2475"/>
                    <a:pt x="1178" y="2475"/>
                  </a:cubicBezTo>
                  <a:cubicBezTo>
                    <a:pt x="1128" y="2475"/>
                    <a:pt x="1089" y="2486"/>
                    <a:pt x="1046" y="2486"/>
                  </a:cubicBezTo>
                  <a:cubicBezTo>
                    <a:pt x="1025" y="2486"/>
                    <a:pt x="1003" y="2483"/>
                    <a:pt x="977" y="2475"/>
                  </a:cubicBezTo>
                  <a:cubicBezTo>
                    <a:pt x="927" y="2475"/>
                    <a:pt x="877" y="2450"/>
                    <a:pt x="852" y="2400"/>
                  </a:cubicBezTo>
                  <a:cubicBezTo>
                    <a:pt x="802" y="2375"/>
                    <a:pt x="802" y="2325"/>
                    <a:pt x="802" y="2300"/>
                  </a:cubicBezTo>
                  <a:cubicBezTo>
                    <a:pt x="802" y="2274"/>
                    <a:pt x="827" y="2249"/>
                    <a:pt x="852" y="2249"/>
                  </a:cubicBezTo>
                  <a:cubicBezTo>
                    <a:pt x="877" y="2249"/>
                    <a:pt x="877" y="2249"/>
                    <a:pt x="877" y="2274"/>
                  </a:cubicBezTo>
                  <a:cubicBezTo>
                    <a:pt x="911" y="2274"/>
                    <a:pt x="944" y="2286"/>
                    <a:pt x="985" y="2286"/>
                  </a:cubicBezTo>
                  <a:cubicBezTo>
                    <a:pt x="1005" y="2286"/>
                    <a:pt x="1028" y="2283"/>
                    <a:pt x="1053" y="2274"/>
                  </a:cubicBezTo>
                  <a:cubicBezTo>
                    <a:pt x="1103" y="2249"/>
                    <a:pt x="1128" y="2224"/>
                    <a:pt x="1153" y="2174"/>
                  </a:cubicBezTo>
                  <a:cubicBezTo>
                    <a:pt x="1178" y="2124"/>
                    <a:pt x="1153" y="2049"/>
                    <a:pt x="1128" y="1999"/>
                  </a:cubicBezTo>
                  <a:cubicBezTo>
                    <a:pt x="1058" y="1877"/>
                    <a:pt x="928" y="1804"/>
                    <a:pt x="797" y="1804"/>
                  </a:cubicBezTo>
                  <a:cubicBezTo>
                    <a:pt x="739" y="1804"/>
                    <a:pt x="680" y="1818"/>
                    <a:pt x="627" y="1848"/>
                  </a:cubicBezTo>
                  <a:cubicBezTo>
                    <a:pt x="576" y="1873"/>
                    <a:pt x="576" y="1924"/>
                    <a:pt x="602" y="1974"/>
                  </a:cubicBezTo>
                  <a:cubicBezTo>
                    <a:pt x="620" y="2010"/>
                    <a:pt x="652" y="2034"/>
                    <a:pt x="687" y="2034"/>
                  </a:cubicBezTo>
                  <a:cubicBezTo>
                    <a:pt x="700" y="2034"/>
                    <a:pt x="713" y="2031"/>
                    <a:pt x="727" y="2024"/>
                  </a:cubicBezTo>
                  <a:cubicBezTo>
                    <a:pt x="753" y="2006"/>
                    <a:pt x="783" y="1998"/>
                    <a:pt x="813" y="1998"/>
                  </a:cubicBezTo>
                  <a:cubicBezTo>
                    <a:pt x="867" y="1998"/>
                    <a:pt x="920" y="2025"/>
                    <a:pt x="952" y="2074"/>
                  </a:cubicBezTo>
                  <a:cubicBezTo>
                    <a:pt x="927" y="2074"/>
                    <a:pt x="902" y="2074"/>
                    <a:pt x="902" y="2049"/>
                  </a:cubicBezTo>
                  <a:cubicBezTo>
                    <a:pt x="889" y="2046"/>
                    <a:pt x="876" y="2045"/>
                    <a:pt x="863" y="2045"/>
                  </a:cubicBezTo>
                  <a:cubicBezTo>
                    <a:pt x="752" y="2045"/>
                    <a:pt x="646" y="2137"/>
                    <a:pt x="602" y="2249"/>
                  </a:cubicBezTo>
                  <a:cubicBezTo>
                    <a:pt x="602" y="2300"/>
                    <a:pt x="602" y="2350"/>
                    <a:pt x="627" y="2400"/>
                  </a:cubicBezTo>
                  <a:lnTo>
                    <a:pt x="576" y="2400"/>
                  </a:lnTo>
                  <a:cubicBezTo>
                    <a:pt x="551" y="2375"/>
                    <a:pt x="501" y="2350"/>
                    <a:pt x="476" y="2325"/>
                  </a:cubicBezTo>
                  <a:cubicBezTo>
                    <a:pt x="451" y="2300"/>
                    <a:pt x="426" y="2274"/>
                    <a:pt x="401" y="2249"/>
                  </a:cubicBezTo>
                  <a:cubicBezTo>
                    <a:pt x="340" y="2229"/>
                    <a:pt x="263" y="2192"/>
                    <a:pt x="183" y="2192"/>
                  </a:cubicBezTo>
                  <a:cubicBezTo>
                    <a:pt x="164" y="2192"/>
                    <a:pt x="144" y="2195"/>
                    <a:pt x="125" y="2199"/>
                  </a:cubicBezTo>
                  <a:cubicBezTo>
                    <a:pt x="50" y="2224"/>
                    <a:pt x="25" y="2300"/>
                    <a:pt x="0" y="2350"/>
                  </a:cubicBezTo>
                  <a:cubicBezTo>
                    <a:pt x="0" y="2425"/>
                    <a:pt x="25" y="2500"/>
                    <a:pt x="75" y="2550"/>
                  </a:cubicBezTo>
                  <a:cubicBezTo>
                    <a:pt x="100" y="2550"/>
                    <a:pt x="125" y="2550"/>
                    <a:pt x="125" y="2525"/>
                  </a:cubicBezTo>
                  <a:cubicBezTo>
                    <a:pt x="125" y="2525"/>
                    <a:pt x="125" y="2500"/>
                    <a:pt x="125" y="2500"/>
                  </a:cubicBezTo>
                  <a:cubicBezTo>
                    <a:pt x="75" y="2450"/>
                    <a:pt x="75" y="2400"/>
                    <a:pt x="75" y="2375"/>
                  </a:cubicBezTo>
                  <a:cubicBezTo>
                    <a:pt x="75" y="2325"/>
                    <a:pt x="100" y="2274"/>
                    <a:pt x="150" y="2274"/>
                  </a:cubicBezTo>
                  <a:cubicBezTo>
                    <a:pt x="169" y="2262"/>
                    <a:pt x="190" y="2257"/>
                    <a:pt x="210" y="2257"/>
                  </a:cubicBezTo>
                  <a:cubicBezTo>
                    <a:pt x="271" y="2257"/>
                    <a:pt x="332" y="2300"/>
                    <a:pt x="351" y="2300"/>
                  </a:cubicBezTo>
                  <a:cubicBezTo>
                    <a:pt x="376" y="2325"/>
                    <a:pt x="401" y="2350"/>
                    <a:pt x="426" y="2375"/>
                  </a:cubicBezTo>
                  <a:cubicBezTo>
                    <a:pt x="476" y="2400"/>
                    <a:pt x="501" y="2425"/>
                    <a:pt x="551" y="2450"/>
                  </a:cubicBezTo>
                  <a:cubicBezTo>
                    <a:pt x="576" y="2475"/>
                    <a:pt x="627" y="2475"/>
                    <a:pt x="652" y="2500"/>
                  </a:cubicBezTo>
                  <a:cubicBezTo>
                    <a:pt x="677" y="2500"/>
                    <a:pt x="677" y="2525"/>
                    <a:pt x="702" y="2550"/>
                  </a:cubicBezTo>
                  <a:cubicBezTo>
                    <a:pt x="752" y="2600"/>
                    <a:pt x="852" y="2650"/>
                    <a:pt x="952" y="2675"/>
                  </a:cubicBezTo>
                  <a:lnTo>
                    <a:pt x="1028" y="2675"/>
                  </a:lnTo>
                  <a:cubicBezTo>
                    <a:pt x="1003" y="2726"/>
                    <a:pt x="952" y="2776"/>
                    <a:pt x="927" y="2826"/>
                  </a:cubicBezTo>
                  <a:cubicBezTo>
                    <a:pt x="877" y="2951"/>
                    <a:pt x="927" y="3152"/>
                    <a:pt x="1078" y="3227"/>
                  </a:cubicBezTo>
                  <a:cubicBezTo>
                    <a:pt x="1092" y="3234"/>
                    <a:pt x="1109" y="3237"/>
                    <a:pt x="1127" y="3237"/>
                  </a:cubicBezTo>
                  <a:cubicBezTo>
                    <a:pt x="1170" y="3237"/>
                    <a:pt x="1218" y="3220"/>
                    <a:pt x="1253" y="3202"/>
                  </a:cubicBezTo>
                  <a:cubicBezTo>
                    <a:pt x="1278" y="3177"/>
                    <a:pt x="1303" y="3127"/>
                    <a:pt x="1303" y="3076"/>
                  </a:cubicBezTo>
                  <a:cubicBezTo>
                    <a:pt x="1303" y="3051"/>
                    <a:pt x="1278" y="3001"/>
                    <a:pt x="1228" y="3001"/>
                  </a:cubicBezTo>
                  <a:cubicBezTo>
                    <a:pt x="1218" y="2991"/>
                    <a:pt x="1207" y="2985"/>
                    <a:pt x="1197" y="2985"/>
                  </a:cubicBezTo>
                  <a:cubicBezTo>
                    <a:pt x="1182" y="2985"/>
                    <a:pt x="1168" y="2997"/>
                    <a:pt x="1153" y="3026"/>
                  </a:cubicBezTo>
                  <a:cubicBezTo>
                    <a:pt x="1128" y="3051"/>
                    <a:pt x="1128" y="3076"/>
                    <a:pt x="1153" y="3102"/>
                  </a:cubicBezTo>
                  <a:lnTo>
                    <a:pt x="1128" y="3102"/>
                  </a:lnTo>
                  <a:cubicBezTo>
                    <a:pt x="1053" y="3051"/>
                    <a:pt x="1028" y="2951"/>
                    <a:pt x="1053" y="2876"/>
                  </a:cubicBezTo>
                  <a:cubicBezTo>
                    <a:pt x="1103" y="2801"/>
                    <a:pt x="1178" y="2726"/>
                    <a:pt x="1278" y="2675"/>
                  </a:cubicBezTo>
                  <a:lnTo>
                    <a:pt x="1303" y="2675"/>
                  </a:lnTo>
                  <a:cubicBezTo>
                    <a:pt x="1328" y="2675"/>
                    <a:pt x="1378" y="2675"/>
                    <a:pt x="1404" y="2701"/>
                  </a:cubicBezTo>
                  <a:cubicBezTo>
                    <a:pt x="1429" y="2701"/>
                    <a:pt x="1454" y="2726"/>
                    <a:pt x="1479" y="2726"/>
                  </a:cubicBezTo>
                  <a:cubicBezTo>
                    <a:pt x="1522" y="2769"/>
                    <a:pt x="1603" y="2831"/>
                    <a:pt x="1704" y="2831"/>
                  </a:cubicBezTo>
                  <a:cubicBezTo>
                    <a:pt x="1721" y="2831"/>
                    <a:pt x="1737" y="2829"/>
                    <a:pt x="1754" y="2826"/>
                  </a:cubicBezTo>
                  <a:cubicBezTo>
                    <a:pt x="1779" y="2801"/>
                    <a:pt x="1830" y="2776"/>
                    <a:pt x="1880" y="2726"/>
                  </a:cubicBezTo>
                  <a:cubicBezTo>
                    <a:pt x="1955" y="2675"/>
                    <a:pt x="2030" y="2625"/>
                    <a:pt x="2105" y="2625"/>
                  </a:cubicBezTo>
                  <a:cubicBezTo>
                    <a:pt x="2180" y="2600"/>
                    <a:pt x="2281" y="2575"/>
                    <a:pt x="2356" y="2550"/>
                  </a:cubicBezTo>
                  <a:cubicBezTo>
                    <a:pt x="2431" y="2525"/>
                    <a:pt x="2506" y="2525"/>
                    <a:pt x="2556" y="2500"/>
                  </a:cubicBezTo>
                  <a:cubicBezTo>
                    <a:pt x="2587" y="2496"/>
                    <a:pt x="2617" y="2494"/>
                    <a:pt x="2648" y="2494"/>
                  </a:cubicBezTo>
                  <a:cubicBezTo>
                    <a:pt x="2974" y="2494"/>
                    <a:pt x="3315" y="2731"/>
                    <a:pt x="3383" y="3051"/>
                  </a:cubicBezTo>
                  <a:cubicBezTo>
                    <a:pt x="3402" y="3108"/>
                    <a:pt x="3435" y="3136"/>
                    <a:pt x="3472" y="3136"/>
                  </a:cubicBezTo>
                  <a:cubicBezTo>
                    <a:pt x="3484" y="3136"/>
                    <a:pt x="3496" y="3133"/>
                    <a:pt x="3509" y="3127"/>
                  </a:cubicBezTo>
                  <a:cubicBezTo>
                    <a:pt x="3534" y="3127"/>
                    <a:pt x="3534" y="3127"/>
                    <a:pt x="3559" y="3102"/>
                  </a:cubicBezTo>
                  <a:cubicBezTo>
                    <a:pt x="3584" y="3076"/>
                    <a:pt x="3584" y="3051"/>
                    <a:pt x="3584" y="3026"/>
                  </a:cubicBezTo>
                  <a:cubicBezTo>
                    <a:pt x="3484" y="2650"/>
                    <a:pt x="3158" y="2375"/>
                    <a:pt x="2807" y="2300"/>
                  </a:cubicBezTo>
                  <a:cubicBezTo>
                    <a:pt x="2832" y="2249"/>
                    <a:pt x="2832" y="2174"/>
                    <a:pt x="2807" y="2124"/>
                  </a:cubicBezTo>
                  <a:cubicBezTo>
                    <a:pt x="2782" y="2074"/>
                    <a:pt x="2732" y="2049"/>
                    <a:pt x="2707" y="1999"/>
                  </a:cubicBezTo>
                  <a:cubicBezTo>
                    <a:pt x="2682" y="1974"/>
                    <a:pt x="2657" y="1974"/>
                    <a:pt x="2632" y="1949"/>
                  </a:cubicBezTo>
                  <a:cubicBezTo>
                    <a:pt x="2581" y="1873"/>
                    <a:pt x="2581" y="1773"/>
                    <a:pt x="2607" y="1698"/>
                  </a:cubicBezTo>
                  <a:cubicBezTo>
                    <a:pt x="2607" y="1673"/>
                    <a:pt x="2607" y="1648"/>
                    <a:pt x="2581" y="1648"/>
                  </a:cubicBezTo>
                  <a:cubicBezTo>
                    <a:pt x="2581" y="1648"/>
                    <a:pt x="2556" y="1648"/>
                    <a:pt x="2556" y="1673"/>
                  </a:cubicBezTo>
                  <a:cubicBezTo>
                    <a:pt x="2506" y="1773"/>
                    <a:pt x="2531" y="1899"/>
                    <a:pt x="2581" y="1974"/>
                  </a:cubicBezTo>
                  <a:cubicBezTo>
                    <a:pt x="2607" y="1999"/>
                    <a:pt x="2632" y="2024"/>
                    <a:pt x="2657" y="2049"/>
                  </a:cubicBezTo>
                  <a:cubicBezTo>
                    <a:pt x="2682" y="2074"/>
                    <a:pt x="2732" y="2124"/>
                    <a:pt x="2732" y="2149"/>
                  </a:cubicBezTo>
                  <a:cubicBezTo>
                    <a:pt x="2757" y="2199"/>
                    <a:pt x="2757" y="2249"/>
                    <a:pt x="2732" y="2300"/>
                  </a:cubicBezTo>
                  <a:lnTo>
                    <a:pt x="2531" y="2300"/>
                  </a:lnTo>
                  <a:cubicBezTo>
                    <a:pt x="2456" y="2325"/>
                    <a:pt x="2381" y="2350"/>
                    <a:pt x="2306" y="2375"/>
                  </a:cubicBezTo>
                  <a:lnTo>
                    <a:pt x="2231" y="2375"/>
                  </a:lnTo>
                  <a:cubicBezTo>
                    <a:pt x="2130" y="2350"/>
                    <a:pt x="2080" y="2274"/>
                    <a:pt x="2055" y="2174"/>
                  </a:cubicBezTo>
                  <a:cubicBezTo>
                    <a:pt x="2030" y="2099"/>
                    <a:pt x="2030" y="2049"/>
                    <a:pt x="2055" y="1999"/>
                  </a:cubicBezTo>
                  <a:cubicBezTo>
                    <a:pt x="2080" y="1949"/>
                    <a:pt x="2130" y="1924"/>
                    <a:pt x="2180" y="1924"/>
                  </a:cubicBezTo>
                  <a:cubicBezTo>
                    <a:pt x="2180" y="1949"/>
                    <a:pt x="2206" y="1949"/>
                    <a:pt x="2231" y="1974"/>
                  </a:cubicBezTo>
                  <a:cubicBezTo>
                    <a:pt x="2231" y="1974"/>
                    <a:pt x="2231" y="1999"/>
                    <a:pt x="2231" y="2024"/>
                  </a:cubicBezTo>
                  <a:cubicBezTo>
                    <a:pt x="2206" y="2049"/>
                    <a:pt x="2231" y="2099"/>
                    <a:pt x="2256" y="2099"/>
                  </a:cubicBezTo>
                  <a:cubicBezTo>
                    <a:pt x="2263" y="2106"/>
                    <a:pt x="2272" y="2109"/>
                    <a:pt x="2282" y="2109"/>
                  </a:cubicBezTo>
                  <a:cubicBezTo>
                    <a:pt x="2306" y="2109"/>
                    <a:pt x="2331" y="2092"/>
                    <a:pt x="2331" y="2074"/>
                  </a:cubicBezTo>
                  <a:cubicBezTo>
                    <a:pt x="2356" y="2024"/>
                    <a:pt x="2356" y="1974"/>
                    <a:pt x="2331" y="1924"/>
                  </a:cubicBezTo>
                  <a:cubicBezTo>
                    <a:pt x="2306" y="1848"/>
                    <a:pt x="2256" y="1823"/>
                    <a:pt x="2206" y="1798"/>
                  </a:cubicBezTo>
                  <a:cubicBezTo>
                    <a:pt x="2192" y="1795"/>
                    <a:pt x="2179" y="1793"/>
                    <a:pt x="2165" y="1793"/>
                  </a:cubicBezTo>
                  <a:cubicBezTo>
                    <a:pt x="2074" y="1793"/>
                    <a:pt x="1973" y="1862"/>
                    <a:pt x="1930" y="1949"/>
                  </a:cubicBezTo>
                  <a:cubicBezTo>
                    <a:pt x="1880" y="2024"/>
                    <a:pt x="1880" y="2124"/>
                    <a:pt x="1930" y="2224"/>
                  </a:cubicBezTo>
                  <a:cubicBezTo>
                    <a:pt x="1955" y="2300"/>
                    <a:pt x="1980" y="2350"/>
                    <a:pt x="2055" y="2425"/>
                  </a:cubicBezTo>
                  <a:lnTo>
                    <a:pt x="1980" y="2425"/>
                  </a:lnTo>
                  <a:cubicBezTo>
                    <a:pt x="1729" y="2400"/>
                    <a:pt x="1579" y="2149"/>
                    <a:pt x="1504" y="1924"/>
                  </a:cubicBezTo>
                  <a:cubicBezTo>
                    <a:pt x="1479" y="1823"/>
                    <a:pt x="1479" y="1623"/>
                    <a:pt x="1529" y="1548"/>
                  </a:cubicBezTo>
                  <a:cubicBezTo>
                    <a:pt x="1554" y="1523"/>
                    <a:pt x="1604" y="1498"/>
                    <a:pt x="1629" y="1472"/>
                  </a:cubicBezTo>
                  <a:cubicBezTo>
                    <a:pt x="1704" y="1397"/>
                    <a:pt x="1805" y="1297"/>
                    <a:pt x="1805" y="1172"/>
                  </a:cubicBezTo>
                  <a:cubicBezTo>
                    <a:pt x="1805" y="1122"/>
                    <a:pt x="1805" y="1071"/>
                    <a:pt x="1779" y="1021"/>
                  </a:cubicBezTo>
                  <a:cubicBezTo>
                    <a:pt x="1779" y="996"/>
                    <a:pt x="1779" y="971"/>
                    <a:pt x="1779" y="946"/>
                  </a:cubicBezTo>
                  <a:cubicBezTo>
                    <a:pt x="1805" y="921"/>
                    <a:pt x="1805" y="921"/>
                    <a:pt x="1805" y="896"/>
                  </a:cubicBezTo>
                  <a:cubicBezTo>
                    <a:pt x="1830" y="846"/>
                    <a:pt x="1830" y="771"/>
                    <a:pt x="1830" y="696"/>
                  </a:cubicBezTo>
                  <a:cubicBezTo>
                    <a:pt x="1830" y="620"/>
                    <a:pt x="1779" y="495"/>
                    <a:pt x="1679" y="470"/>
                  </a:cubicBezTo>
                  <a:cubicBezTo>
                    <a:pt x="1665" y="463"/>
                    <a:pt x="1652" y="460"/>
                    <a:pt x="1641" y="460"/>
                  </a:cubicBezTo>
                  <a:cubicBezTo>
                    <a:pt x="1614" y="460"/>
                    <a:pt x="1597" y="477"/>
                    <a:pt x="1579" y="495"/>
                  </a:cubicBezTo>
                  <a:cubicBezTo>
                    <a:pt x="1579" y="545"/>
                    <a:pt x="1604" y="570"/>
                    <a:pt x="1629" y="595"/>
                  </a:cubicBezTo>
                  <a:cubicBezTo>
                    <a:pt x="1679" y="595"/>
                    <a:pt x="1704" y="670"/>
                    <a:pt x="1704" y="721"/>
                  </a:cubicBezTo>
                  <a:cubicBezTo>
                    <a:pt x="1704" y="771"/>
                    <a:pt x="1679" y="821"/>
                    <a:pt x="1679" y="871"/>
                  </a:cubicBezTo>
                  <a:lnTo>
                    <a:pt x="1654" y="871"/>
                  </a:lnTo>
                  <a:cubicBezTo>
                    <a:pt x="1629" y="846"/>
                    <a:pt x="1579" y="796"/>
                    <a:pt x="1529" y="771"/>
                  </a:cubicBezTo>
                  <a:cubicBezTo>
                    <a:pt x="1504" y="746"/>
                    <a:pt x="1479" y="746"/>
                    <a:pt x="1454" y="721"/>
                  </a:cubicBezTo>
                  <a:cubicBezTo>
                    <a:pt x="1378" y="670"/>
                    <a:pt x="1353" y="620"/>
                    <a:pt x="1353" y="595"/>
                  </a:cubicBezTo>
                  <a:cubicBezTo>
                    <a:pt x="1328" y="545"/>
                    <a:pt x="1353" y="520"/>
                    <a:pt x="1378" y="495"/>
                  </a:cubicBezTo>
                  <a:cubicBezTo>
                    <a:pt x="1429" y="495"/>
                    <a:pt x="1454" y="445"/>
                    <a:pt x="1454" y="395"/>
                  </a:cubicBezTo>
                  <a:cubicBezTo>
                    <a:pt x="1433" y="354"/>
                    <a:pt x="1396" y="313"/>
                    <a:pt x="1356" y="313"/>
                  </a:cubicBezTo>
                  <a:cubicBezTo>
                    <a:pt x="1347" y="313"/>
                    <a:pt x="1338" y="315"/>
                    <a:pt x="1328" y="320"/>
                  </a:cubicBezTo>
                  <a:cubicBezTo>
                    <a:pt x="1253" y="320"/>
                    <a:pt x="1203" y="395"/>
                    <a:pt x="1178" y="445"/>
                  </a:cubicBezTo>
                  <a:lnTo>
                    <a:pt x="1153" y="445"/>
                  </a:lnTo>
                  <a:cubicBezTo>
                    <a:pt x="1153" y="420"/>
                    <a:pt x="1128" y="370"/>
                    <a:pt x="1128" y="345"/>
                  </a:cubicBezTo>
                  <a:cubicBezTo>
                    <a:pt x="1128" y="320"/>
                    <a:pt x="1128" y="320"/>
                    <a:pt x="1128" y="320"/>
                  </a:cubicBezTo>
                  <a:cubicBezTo>
                    <a:pt x="1103" y="244"/>
                    <a:pt x="1078" y="194"/>
                    <a:pt x="1028" y="169"/>
                  </a:cubicBezTo>
                  <a:cubicBezTo>
                    <a:pt x="1003" y="169"/>
                    <a:pt x="977" y="169"/>
                    <a:pt x="977" y="194"/>
                  </a:cubicBezTo>
                  <a:cubicBezTo>
                    <a:pt x="977" y="194"/>
                    <a:pt x="977" y="219"/>
                    <a:pt x="1003" y="219"/>
                  </a:cubicBezTo>
                  <a:cubicBezTo>
                    <a:pt x="1028" y="244"/>
                    <a:pt x="1053" y="269"/>
                    <a:pt x="1053" y="320"/>
                  </a:cubicBezTo>
                  <a:cubicBezTo>
                    <a:pt x="1053" y="345"/>
                    <a:pt x="1053" y="345"/>
                    <a:pt x="1053" y="345"/>
                  </a:cubicBezTo>
                  <a:cubicBezTo>
                    <a:pt x="1078" y="395"/>
                    <a:pt x="1078" y="445"/>
                    <a:pt x="1103" y="470"/>
                  </a:cubicBezTo>
                  <a:cubicBezTo>
                    <a:pt x="1128" y="495"/>
                    <a:pt x="1128" y="495"/>
                    <a:pt x="1153" y="520"/>
                  </a:cubicBezTo>
                  <a:cubicBezTo>
                    <a:pt x="1153" y="545"/>
                    <a:pt x="1153" y="595"/>
                    <a:pt x="1153" y="620"/>
                  </a:cubicBezTo>
                  <a:cubicBezTo>
                    <a:pt x="1178" y="721"/>
                    <a:pt x="1228" y="821"/>
                    <a:pt x="1328" y="896"/>
                  </a:cubicBezTo>
                  <a:cubicBezTo>
                    <a:pt x="1353" y="896"/>
                    <a:pt x="1404" y="921"/>
                    <a:pt x="1429" y="946"/>
                  </a:cubicBezTo>
                  <a:cubicBezTo>
                    <a:pt x="1454" y="971"/>
                    <a:pt x="1504" y="996"/>
                    <a:pt x="1529" y="1021"/>
                  </a:cubicBezTo>
                  <a:cubicBezTo>
                    <a:pt x="1579" y="1071"/>
                    <a:pt x="1604" y="1122"/>
                    <a:pt x="1604" y="1147"/>
                  </a:cubicBezTo>
                  <a:cubicBezTo>
                    <a:pt x="1604" y="1222"/>
                    <a:pt x="1554" y="1272"/>
                    <a:pt x="1504" y="1322"/>
                  </a:cubicBezTo>
                  <a:cubicBezTo>
                    <a:pt x="1454" y="1347"/>
                    <a:pt x="1429" y="1397"/>
                    <a:pt x="1378" y="1422"/>
                  </a:cubicBezTo>
                  <a:cubicBezTo>
                    <a:pt x="1353" y="1297"/>
                    <a:pt x="1303" y="1147"/>
                    <a:pt x="1253" y="1021"/>
                  </a:cubicBezTo>
                  <a:cubicBezTo>
                    <a:pt x="1178" y="896"/>
                    <a:pt x="1053" y="771"/>
                    <a:pt x="902" y="696"/>
                  </a:cubicBezTo>
                  <a:cubicBezTo>
                    <a:pt x="927" y="645"/>
                    <a:pt x="952" y="570"/>
                    <a:pt x="952" y="520"/>
                  </a:cubicBezTo>
                  <a:cubicBezTo>
                    <a:pt x="952" y="420"/>
                    <a:pt x="902" y="320"/>
                    <a:pt x="802" y="295"/>
                  </a:cubicBezTo>
                  <a:cubicBezTo>
                    <a:pt x="777" y="282"/>
                    <a:pt x="752" y="276"/>
                    <a:pt x="727" y="276"/>
                  </a:cubicBezTo>
                  <a:cubicBezTo>
                    <a:pt x="702" y="276"/>
                    <a:pt x="677" y="282"/>
                    <a:pt x="652" y="295"/>
                  </a:cubicBezTo>
                  <a:lnTo>
                    <a:pt x="602" y="295"/>
                  </a:lnTo>
                  <a:cubicBezTo>
                    <a:pt x="551" y="295"/>
                    <a:pt x="526" y="269"/>
                    <a:pt x="501" y="244"/>
                  </a:cubicBezTo>
                  <a:cubicBezTo>
                    <a:pt x="476" y="219"/>
                    <a:pt x="476" y="194"/>
                    <a:pt x="476" y="169"/>
                  </a:cubicBezTo>
                  <a:cubicBezTo>
                    <a:pt x="476" y="144"/>
                    <a:pt x="501" y="144"/>
                    <a:pt x="501" y="144"/>
                  </a:cubicBezTo>
                  <a:lnTo>
                    <a:pt x="526" y="144"/>
                  </a:lnTo>
                  <a:cubicBezTo>
                    <a:pt x="541" y="151"/>
                    <a:pt x="554" y="155"/>
                    <a:pt x="565" y="155"/>
                  </a:cubicBezTo>
                  <a:cubicBezTo>
                    <a:pt x="591" y="155"/>
                    <a:pt x="609" y="137"/>
                    <a:pt x="627" y="119"/>
                  </a:cubicBezTo>
                  <a:cubicBezTo>
                    <a:pt x="652" y="94"/>
                    <a:pt x="652" y="44"/>
                    <a:pt x="602" y="19"/>
                  </a:cubicBezTo>
                  <a:cubicBezTo>
                    <a:pt x="589" y="6"/>
                    <a:pt x="570" y="0"/>
                    <a:pt x="548"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23765" y="4022123"/>
              <a:ext cx="8672718" cy="1502867"/>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0" y="4088375"/>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9084" y="3865126"/>
              <a:ext cx="619723" cy="705996"/>
            </a:xfrm>
            <a:custGeom>
              <a:avLst/>
              <a:gdLst/>
              <a:ahLst/>
              <a:cxnLst/>
              <a:rect l="l" t="t" r="r" b="b"/>
              <a:pathLst>
                <a:path w="8347" h="9509" extrusionOk="0">
                  <a:moveTo>
                    <a:pt x="2056" y="0"/>
                  </a:moveTo>
                  <a:cubicBezTo>
                    <a:pt x="1881" y="0"/>
                    <a:pt x="1705" y="75"/>
                    <a:pt x="1605" y="251"/>
                  </a:cubicBezTo>
                  <a:cubicBezTo>
                    <a:pt x="1580" y="276"/>
                    <a:pt x="1605" y="326"/>
                    <a:pt x="1630" y="351"/>
                  </a:cubicBezTo>
                  <a:cubicBezTo>
                    <a:pt x="1651" y="361"/>
                    <a:pt x="1672" y="368"/>
                    <a:pt x="1691" y="368"/>
                  </a:cubicBezTo>
                  <a:cubicBezTo>
                    <a:pt x="1717" y="368"/>
                    <a:pt x="1741" y="355"/>
                    <a:pt x="1755" y="326"/>
                  </a:cubicBezTo>
                  <a:cubicBezTo>
                    <a:pt x="1806" y="226"/>
                    <a:pt x="1931" y="176"/>
                    <a:pt x="2056" y="176"/>
                  </a:cubicBezTo>
                  <a:cubicBezTo>
                    <a:pt x="2181" y="176"/>
                    <a:pt x="2282" y="251"/>
                    <a:pt x="2332" y="376"/>
                  </a:cubicBezTo>
                  <a:cubicBezTo>
                    <a:pt x="2432" y="552"/>
                    <a:pt x="2332" y="802"/>
                    <a:pt x="2257" y="902"/>
                  </a:cubicBezTo>
                  <a:cubicBezTo>
                    <a:pt x="2232" y="978"/>
                    <a:pt x="2181" y="1028"/>
                    <a:pt x="2131" y="1103"/>
                  </a:cubicBezTo>
                  <a:cubicBezTo>
                    <a:pt x="2056" y="1203"/>
                    <a:pt x="1981" y="1329"/>
                    <a:pt x="1931" y="1454"/>
                  </a:cubicBezTo>
                  <a:cubicBezTo>
                    <a:pt x="1906" y="1554"/>
                    <a:pt x="1881" y="1629"/>
                    <a:pt x="1881" y="1730"/>
                  </a:cubicBezTo>
                  <a:cubicBezTo>
                    <a:pt x="1806" y="1755"/>
                    <a:pt x="1780" y="1805"/>
                    <a:pt x="1730" y="1855"/>
                  </a:cubicBezTo>
                  <a:cubicBezTo>
                    <a:pt x="1580" y="2030"/>
                    <a:pt x="1480" y="2256"/>
                    <a:pt x="1455" y="2532"/>
                  </a:cubicBezTo>
                  <a:cubicBezTo>
                    <a:pt x="1430" y="2607"/>
                    <a:pt x="1430" y="2707"/>
                    <a:pt x="1430" y="2782"/>
                  </a:cubicBezTo>
                  <a:cubicBezTo>
                    <a:pt x="1329" y="2657"/>
                    <a:pt x="1179" y="2582"/>
                    <a:pt x="1054" y="2557"/>
                  </a:cubicBezTo>
                  <a:cubicBezTo>
                    <a:pt x="973" y="2528"/>
                    <a:pt x="885" y="2514"/>
                    <a:pt x="794" y="2514"/>
                  </a:cubicBezTo>
                  <a:cubicBezTo>
                    <a:pt x="491" y="2514"/>
                    <a:pt x="167" y="2674"/>
                    <a:pt x="51" y="2983"/>
                  </a:cubicBezTo>
                  <a:cubicBezTo>
                    <a:pt x="1" y="3158"/>
                    <a:pt x="26" y="3334"/>
                    <a:pt x="126" y="3434"/>
                  </a:cubicBezTo>
                  <a:cubicBezTo>
                    <a:pt x="151" y="3434"/>
                    <a:pt x="151" y="3459"/>
                    <a:pt x="151" y="3459"/>
                  </a:cubicBezTo>
                  <a:cubicBezTo>
                    <a:pt x="208" y="3515"/>
                    <a:pt x="292" y="3543"/>
                    <a:pt x="373" y="3543"/>
                  </a:cubicBezTo>
                  <a:cubicBezTo>
                    <a:pt x="400" y="3543"/>
                    <a:pt x="427" y="3540"/>
                    <a:pt x="452" y="3534"/>
                  </a:cubicBezTo>
                  <a:cubicBezTo>
                    <a:pt x="552" y="3509"/>
                    <a:pt x="628" y="3459"/>
                    <a:pt x="678" y="3359"/>
                  </a:cubicBezTo>
                  <a:cubicBezTo>
                    <a:pt x="728" y="3283"/>
                    <a:pt x="678" y="3183"/>
                    <a:pt x="603" y="3133"/>
                  </a:cubicBezTo>
                  <a:cubicBezTo>
                    <a:pt x="582" y="3126"/>
                    <a:pt x="560" y="3123"/>
                    <a:pt x="538" y="3123"/>
                  </a:cubicBezTo>
                  <a:cubicBezTo>
                    <a:pt x="477" y="3123"/>
                    <a:pt x="414" y="3146"/>
                    <a:pt x="377" y="3183"/>
                  </a:cubicBezTo>
                  <a:cubicBezTo>
                    <a:pt x="377" y="3158"/>
                    <a:pt x="377" y="3133"/>
                    <a:pt x="402" y="3083"/>
                  </a:cubicBezTo>
                  <a:cubicBezTo>
                    <a:pt x="439" y="2934"/>
                    <a:pt x="616" y="2854"/>
                    <a:pt x="786" y="2854"/>
                  </a:cubicBezTo>
                  <a:cubicBezTo>
                    <a:pt x="844" y="2854"/>
                    <a:pt x="902" y="2863"/>
                    <a:pt x="953" y="2882"/>
                  </a:cubicBezTo>
                  <a:cubicBezTo>
                    <a:pt x="1154" y="2958"/>
                    <a:pt x="1354" y="3133"/>
                    <a:pt x="1505" y="3409"/>
                  </a:cubicBezTo>
                  <a:cubicBezTo>
                    <a:pt x="1505" y="3434"/>
                    <a:pt x="1530" y="3434"/>
                    <a:pt x="1530" y="3459"/>
                  </a:cubicBezTo>
                  <a:cubicBezTo>
                    <a:pt x="1555" y="3559"/>
                    <a:pt x="1555" y="3659"/>
                    <a:pt x="1505" y="3760"/>
                  </a:cubicBezTo>
                  <a:cubicBezTo>
                    <a:pt x="1505" y="3810"/>
                    <a:pt x="1455" y="3860"/>
                    <a:pt x="1405" y="3935"/>
                  </a:cubicBezTo>
                  <a:cubicBezTo>
                    <a:pt x="1304" y="4111"/>
                    <a:pt x="1154" y="4336"/>
                    <a:pt x="1254" y="4637"/>
                  </a:cubicBezTo>
                  <a:cubicBezTo>
                    <a:pt x="1304" y="4762"/>
                    <a:pt x="1379" y="4862"/>
                    <a:pt x="1505" y="5013"/>
                  </a:cubicBezTo>
                  <a:cubicBezTo>
                    <a:pt x="1630" y="5163"/>
                    <a:pt x="1806" y="5339"/>
                    <a:pt x="1856" y="5514"/>
                  </a:cubicBezTo>
                  <a:cubicBezTo>
                    <a:pt x="1906" y="5765"/>
                    <a:pt x="1981" y="5990"/>
                    <a:pt x="2081" y="6191"/>
                  </a:cubicBezTo>
                  <a:cubicBezTo>
                    <a:pt x="2131" y="6366"/>
                    <a:pt x="2207" y="6542"/>
                    <a:pt x="2232" y="6717"/>
                  </a:cubicBezTo>
                  <a:cubicBezTo>
                    <a:pt x="2457" y="7619"/>
                    <a:pt x="1881" y="8697"/>
                    <a:pt x="978" y="8998"/>
                  </a:cubicBezTo>
                  <a:cubicBezTo>
                    <a:pt x="853" y="9048"/>
                    <a:pt x="778" y="9173"/>
                    <a:pt x="803" y="9324"/>
                  </a:cubicBezTo>
                  <a:cubicBezTo>
                    <a:pt x="828" y="9374"/>
                    <a:pt x="853" y="9399"/>
                    <a:pt x="878" y="9424"/>
                  </a:cubicBezTo>
                  <a:cubicBezTo>
                    <a:pt x="935" y="9480"/>
                    <a:pt x="1005" y="9508"/>
                    <a:pt x="1079" y="9508"/>
                  </a:cubicBezTo>
                  <a:cubicBezTo>
                    <a:pt x="1104" y="9508"/>
                    <a:pt x="1129" y="9505"/>
                    <a:pt x="1154" y="9499"/>
                  </a:cubicBezTo>
                  <a:cubicBezTo>
                    <a:pt x="2081" y="9173"/>
                    <a:pt x="2733" y="8246"/>
                    <a:pt x="2808" y="7293"/>
                  </a:cubicBezTo>
                  <a:cubicBezTo>
                    <a:pt x="2870" y="7314"/>
                    <a:pt x="2937" y="7326"/>
                    <a:pt x="3004" y="7326"/>
                  </a:cubicBezTo>
                  <a:cubicBezTo>
                    <a:pt x="3099" y="7326"/>
                    <a:pt x="3196" y="7302"/>
                    <a:pt x="3284" y="7243"/>
                  </a:cubicBezTo>
                  <a:cubicBezTo>
                    <a:pt x="3410" y="7168"/>
                    <a:pt x="3485" y="7068"/>
                    <a:pt x="3585" y="6968"/>
                  </a:cubicBezTo>
                  <a:cubicBezTo>
                    <a:pt x="3635" y="6918"/>
                    <a:pt x="3685" y="6842"/>
                    <a:pt x="3735" y="6792"/>
                  </a:cubicBezTo>
                  <a:cubicBezTo>
                    <a:pt x="3867" y="6679"/>
                    <a:pt x="4041" y="6623"/>
                    <a:pt x="4215" y="6623"/>
                  </a:cubicBezTo>
                  <a:cubicBezTo>
                    <a:pt x="4273" y="6623"/>
                    <a:pt x="4331" y="6629"/>
                    <a:pt x="4387" y="6642"/>
                  </a:cubicBezTo>
                  <a:cubicBezTo>
                    <a:pt x="4400" y="6649"/>
                    <a:pt x="4412" y="6652"/>
                    <a:pt x="4422" y="6652"/>
                  </a:cubicBezTo>
                  <a:cubicBezTo>
                    <a:pt x="4451" y="6652"/>
                    <a:pt x="4469" y="6628"/>
                    <a:pt x="4487" y="6592"/>
                  </a:cubicBezTo>
                  <a:cubicBezTo>
                    <a:pt x="4512" y="6542"/>
                    <a:pt x="4487" y="6491"/>
                    <a:pt x="4437" y="6491"/>
                  </a:cubicBezTo>
                  <a:cubicBezTo>
                    <a:pt x="4347" y="6462"/>
                    <a:pt x="4258" y="6447"/>
                    <a:pt x="4170" y="6447"/>
                  </a:cubicBezTo>
                  <a:cubicBezTo>
                    <a:pt x="3964" y="6447"/>
                    <a:pt x="3768" y="6526"/>
                    <a:pt x="3610" y="6667"/>
                  </a:cubicBezTo>
                  <a:cubicBezTo>
                    <a:pt x="3535" y="6717"/>
                    <a:pt x="3485" y="6792"/>
                    <a:pt x="3435" y="6867"/>
                  </a:cubicBezTo>
                  <a:cubicBezTo>
                    <a:pt x="3359" y="6943"/>
                    <a:pt x="3309" y="7043"/>
                    <a:pt x="3209" y="7093"/>
                  </a:cubicBezTo>
                  <a:cubicBezTo>
                    <a:pt x="3146" y="7131"/>
                    <a:pt x="3077" y="7149"/>
                    <a:pt x="3009" y="7149"/>
                  </a:cubicBezTo>
                  <a:cubicBezTo>
                    <a:pt x="2940" y="7149"/>
                    <a:pt x="2871" y="7131"/>
                    <a:pt x="2808" y="7093"/>
                  </a:cubicBezTo>
                  <a:cubicBezTo>
                    <a:pt x="2808" y="6918"/>
                    <a:pt x="2783" y="6767"/>
                    <a:pt x="2758" y="6592"/>
                  </a:cubicBezTo>
                  <a:cubicBezTo>
                    <a:pt x="2708" y="6391"/>
                    <a:pt x="2633" y="6191"/>
                    <a:pt x="2557" y="6015"/>
                  </a:cubicBezTo>
                  <a:cubicBezTo>
                    <a:pt x="2532" y="5940"/>
                    <a:pt x="2507" y="5865"/>
                    <a:pt x="2482" y="5815"/>
                  </a:cubicBezTo>
                  <a:cubicBezTo>
                    <a:pt x="2582" y="5564"/>
                    <a:pt x="2758" y="5389"/>
                    <a:pt x="2983" y="5288"/>
                  </a:cubicBezTo>
                  <a:cubicBezTo>
                    <a:pt x="3080" y="5247"/>
                    <a:pt x="3177" y="5228"/>
                    <a:pt x="3265" y="5228"/>
                  </a:cubicBezTo>
                  <a:cubicBezTo>
                    <a:pt x="3337" y="5228"/>
                    <a:pt x="3403" y="5241"/>
                    <a:pt x="3460" y="5263"/>
                  </a:cubicBezTo>
                  <a:cubicBezTo>
                    <a:pt x="3585" y="5314"/>
                    <a:pt x="3660" y="5439"/>
                    <a:pt x="3660" y="5564"/>
                  </a:cubicBezTo>
                  <a:cubicBezTo>
                    <a:pt x="3635" y="5614"/>
                    <a:pt x="3610" y="5664"/>
                    <a:pt x="3560" y="5689"/>
                  </a:cubicBezTo>
                  <a:cubicBezTo>
                    <a:pt x="3542" y="5707"/>
                    <a:pt x="3512" y="5725"/>
                    <a:pt x="3478" y="5725"/>
                  </a:cubicBezTo>
                  <a:cubicBezTo>
                    <a:pt x="3464" y="5725"/>
                    <a:pt x="3449" y="5722"/>
                    <a:pt x="3435" y="5715"/>
                  </a:cubicBezTo>
                  <a:cubicBezTo>
                    <a:pt x="3421" y="5710"/>
                    <a:pt x="3407" y="5708"/>
                    <a:pt x="3393" y="5708"/>
                  </a:cubicBezTo>
                  <a:cubicBezTo>
                    <a:pt x="3325" y="5708"/>
                    <a:pt x="3250" y="5753"/>
                    <a:pt x="3209" y="5815"/>
                  </a:cubicBezTo>
                  <a:cubicBezTo>
                    <a:pt x="3184" y="5915"/>
                    <a:pt x="3234" y="6015"/>
                    <a:pt x="3334" y="6040"/>
                  </a:cubicBezTo>
                  <a:cubicBezTo>
                    <a:pt x="3379" y="6058"/>
                    <a:pt x="3426" y="6066"/>
                    <a:pt x="3475" y="6066"/>
                  </a:cubicBezTo>
                  <a:cubicBezTo>
                    <a:pt x="3563" y="6066"/>
                    <a:pt x="3654" y="6039"/>
                    <a:pt x="3735" y="5990"/>
                  </a:cubicBezTo>
                  <a:cubicBezTo>
                    <a:pt x="3886" y="5915"/>
                    <a:pt x="3986" y="5765"/>
                    <a:pt x="3986" y="5614"/>
                  </a:cubicBezTo>
                  <a:cubicBezTo>
                    <a:pt x="4036" y="5339"/>
                    <a:pt x="3861" y="5063"/>
                    <a:pt x="3585" y="4938"/>
                  </a:cubicBezTo>
                  <a:cubicBezTo>
                    <a:pt x="3492" y="4903"/>
                    <a:pt x="3383" y="4884"/>
                    <a:pt x="3267" y="4884"/>
                  </a:cubicBezTo>
                  <a:cubicBezTo>
                    <a:pt x="3134" y="4884"/>
                    <a:pt x="2992" y="4909"/>
                    <a:pt x="2858" y="4963"/>
                  </a:cubicBezTo>
                  <a:cubicBezTo>
                    <a:pt x="2658" y="5038"/>
                    <a:pt x="2482" y="5188"/>
                    <a:pt x="2357" y="5339"/>
                  </a:cubicBezTo>
                  <a:cubicBezTo>
                    <a:pt x="2357" y="5288"/>
                    <a:pt x="2357" y="5213"/>
                    <a:pt x="2357" y="5163"/>
                  </a:cubicBezTo>
                  <a:cubicBezTo>
                    <a:pt x="2382" y="4537"/>
                    <a:pt x="2933" y="4085"/>
                    <a:pt x="3510" y="3835"/>
                  </a:cubicBezTo>
                  <a:cubicBezTo>
                    <a:pt x="3668" y="3782"/>
                    <a:pt x="3876" y="3750"/>
                    <a:pt x="4066" y="3750"/>
                  </a:cubicBezTo>
                  <a:cubicBezTo>
                    <a:pt x="4236" y="3750"/>
                    <a:pt x="4393" y="3776"/>
                    <a:pt x="4487" y="3835"/>
                  </a:cubicBezTo>
                  <a:cubicBezTo>
                    <a:pt x="4587" y="3885"/>
                    <a:pt x="4663" y="3960"/>
                    <a:pt x="4763" y="4060"/>
                  </a:cubicBezTo>
                  <a:cubicBezTo>
                    <a:pt x="4963" y="4236"/>
                    <a:pt x="5214" y="4461"/>
                    <a:pt x="5565" y="4461"/>
                  </a:cubicBezTo>
                  <a:cubicBezTo>
                    <a:pt x="5690" y="4461"/>
                    <a:pt x="5816" y="4411"/>
                    <a:pt x="5941" y="4336"/>
                  </a:cubicBezTo>
                  <a:cubicBezTo>
                    <a:pt x="5991" y="4336"/>
                    <a:pt x="6066" y="4336"/>
                    <a:pt x="6141" y="4361"/>
                  </a:cubicBezTo>
                  <a:cubicBezTo>
                    <a:pt x="6192" y="4361"/>
                    <a:pt x="6217" y="4361"/>
                    <a:pt x="6267" y="4386"/>
                  </a:cubicBezTo>
                  <a:cubicBezTo>
                    <a:pt x="6391" y="4404"/>
                    <a:pt x="6515" y="4422"/>
                    <a:pt x="6639" y="4422"/>
                  </a:cubicBezTo>
                  <a:cubicBezTo>
                    <a:pt x="6690" y="4422"/>
                    <a:pt x="6742" y="4419"/>
                    <a:pt x="6793" y="4411"/>
                  </a:cubicBezTo>
                  <a:cubicBezTo>
                    <a:pt x="7044" y="4386"/>
                    <a:pt x="7319" y="4236"/>
                    <a:pt x="7395" y="3935"/>
                  </a:cubicBezTo>
                  <a:cubicBezTo>
                    <a:pt x="7420" y="3860"/>
                    <a:pt x="7344" y="3760"/>
                    <a:pt x="7269" y="3735"/>
                  </a:cubicBezTo>
                  <a:cubicBezTo>
                    <a:pt x="7252" y="3730"/>
                    <a:pt x="7235" y="3728"/>
                    <a:pt x="7218" y="3728"/>
                  </a:cubicBezTo>
                  <a:cubicBezTo>
                    <a:pt x="7137" y="3728"/>
                    <a:pt x="7064" y="3777"/>
                    <a:pt x="7044" y="3860"/>
                  </a:cubicBezTo>
                  <a:cubicBezTo>
                    <a:pt x="7019" y="3985"/>
                    <a:pt x="6868" y="4060"/>
                    <a:pt x="6743" y="4060"/>
                  </a:cubicBezTo>
                  <a:cubicBezTo>
                    <a:pt x="6706" y="4068"/>
                    <a:pt x="6667" y="4071"/>
                    <a:pt x="6627" y="4071"/>
                  </a:cubicBezTo>
                  <a:cubicBezTo>
                    <a:pt x="6529" y="4071"/>
                    <a:pt x="6423" y="4053"/>
                    <a:pt x="6317" y="4035"/>
                  </a:cubicBezTo>
                  <a:lnTo>
                    <a:pt x="6292" y="4035"/>
                  </a:lnTo>
                  <a:cubicBezTo>
                    <a:pt x="6292" y="4035"/>
                    <a:pt x="6317" y="4010"/>
                    <a:pt x="6317" y="4010"/>
                  </a:cubicBezTo>
                  <a:cubicBezTo>
                    <a:pt x="6392" y="3885"/>
                    <a:pt x="6467" y="3760"/>
                    <a:pt x="6542" y="3634"/>
                  </a:cubicBezTo>
                  <a:cubicBezTo>
                    <a:pt x="6567" y="3559"/>
                    <a:pt x="6618" y="3484"/>
                    <a:pt x="6643" y="3434"/>
                  </a:cubicBezTo>
                  <a:cubicBezTo>
                    <a:pt x="6743" y="3258"/>
                    <a:pt x="6868" y="3158"/>
                    <a:pt x="6968" y="3108"/>
                  </a:cubicBezTo>
                  <a:cubicBezTo>
                    <a:pt x="6987" y="3103"/>
                    <a:pt x="7006" y="3101"/>
                    <a:pt x="7025" y="3101"/>
                  </a:cubicBezTo>
                  <a:cubicBezTo>
                    <a:pt x="7110" y="3101"/>
                    <a:pt x="7194" y="3142"/>
                    <a:pt x="7194" y="3183"/>
                  </a:cubicBezTo>
                  <a:cubicBezTo>
                    <a:pt x="7238" y="3292"/>
                    <a:pt x="7357" y="3363"/>
                    <a:pt x="7470" y="3363"/>
                  </a:cubicBezTo>
                  <a:cubicBezTo>
                    <a:pt x="7487" y="3363"/>
                    <a:pt x="7504" y="3362"/>
                    <a:pt x="7520" y="3359"/>
                  </a:cubicBezTo>
                  <a:cubicBezTo>
                    <a:pt x="7670" y="3309"/>
                    <a:pt x="7745" y="3158"/>
                    <a:pt x="7695" y="3033"/>
                  </a:cubicBezTo>
                  <a:cubicBezTo>
                    <a:pt x="7645" y="2832"/>
                    <a:pt x="7495" y="2707"/>
                    <a:pt x="7294" y="2632"/>
                  </a:cubicBezTo>
                  <a:cubicBezTo>
                    <a:pt x="7319" y="2632"/>
                    <a:pt x="7319" y="2607"/>
                    <a:pt x="7319" y="2607"/>
                  </a:cubicBezTo>
                  <a:cubicBezTo>
                    <a:pt x="7395" y="2557"/>
                    <a:pt x="7495" y="2532"/>
                    <a:pt x="7570" y="2481"/>
                  </a:cubicBezTo>
                  <a:cubicBezTo>
                    <a:pt x="7595" y="2481"/>
                    <a:pt x="7620" y="2481"/>
                    <a:pt x="7645" y="2456"/>
                  </a:cubicBezTo>
                  <a:cubicBezTo>
                    <a:pt x="7846" y="2406"/>
                    <a:pt x="7946" y="2306"/>
                    <a:pt x="7996" y="2181"/>
                  </a:cubicBezTo>
                  <a:cubicBezTo>
                    <a:pt x="8021" y="2131"/>
                    <a:pt x="7996" y="2080"/>
                    <a:pt x="7946" y="2080"/>
                  </a:cubicBezTo>
                  <a:cubicBezTo>
                    <a:pt x="7932" y="2074"/>
                    <a:pt x="7919" y="2071"/>
                    <a:pt x="7907" y="2071"/>
                  </a:cubicBezTo>
                  <a:cubicBezTo>
                    <a:pt x="7873" y="2071"/>
                    <a:pt x="7846" y="2094"/>
                    <a:pt x="7846" y="2131"/>
                  </a:cubicBezTo>
                  <a:cubicBezTo>
                    <a:pt x="7821" y="2206"/>
                    <a:pt x="7720" y="2256"/>
                    <a:pt x="7595" y="2306"/>
                  </a:cubicBezTo>
                  <a:cubicBezTo>
                    <a:pt x="7570" y="2306"/>
                    <a:pt x="7545" y="2331"/>
                    <a:pt x="7520" y="2331"/>
                  </a:cubicBezTo>
                  <a:cubicBezTo>
                    <a:pt x="7420" y="2356"/>
                    <a:pt x="7319" y="2406"/>
                    <a:pt x="7219" y="2481"/>
                  </a:cubicBezTo>
                  <a:cubicBezTo>
                    <a:pt x="7194" y="2506"/>
                    <a:pt x="7144" y="2532"/>
                    <a:pt x="7119" y="2582"/>
                  </a:cubicBezTo>
                  <a:cubicBezTo>
                    <a:pt x="7019" y="2582"/>
                    <a:pt x="6918" y="2582"/>
                    <a:pt x="6818" y="2607"/>
                  </a:cubicBezTo>
                  <a:cubicBezTo>
                    <a:pt x="6593" y="2682"/>
                    <a:pt x="6367" y="2857"/>
                    <a:pt x="6192" y="3158"/>
                  </a:cubicBezTo>
                  <a:cubicBezTo>
                    <a:pt x="6166" y="3233"/>
                    <a:pt x="6116" y="3309"/>
                    <a:pt x="6066" y="3384"/>
                  </a:cubicBezTo>
                  <a:cubicBezTo>
                    <a:pt x="6016" y="3509"/>
                    <a:pt x="5966" y="3609"/>
                    <a:pt x="5891" y="3710"/>
                  </a:cubicBezTo>
                  <a:cubicBezTo>
                    <a:pt x="5790" y="3835"/>
                    <a:pt x="5665" y="3935"/>
                    <a:pt x="5540" y="3935"/>
                  </a:cubicBezTo>
                  <a:cubicBezTo>
                    <a:pt x="5415" y="3935"/>
                    <a:pt x="5264" y="3810"/>
                    <a:pt x="5089" y="3659"/>
                  </a:cubicBezTo>
                  <a:cubicBezTo>
                    <a:pt x="5014" y="3559"/>
                    <a:pt x="4888" y="3484"/>
                    <a:pt x="4788" y="3409"/>
                  </a:cubicBezTo>
                  <a:cubicBezTo>
                    <a:pt x="5139" y="3283"/>
                    <a:pt x="5490" y="3158"/>
                    <a:pt x="5816" y="2958"/>
                  </a:cubicBezTo>
                  <a:cubicBezTo>
                    <a:pt x="6166" y="2707"/>
                    <a:pt x="6442" y="2381"/>
                    <a:pt x="6618" y="2005"/>
                  </a:cubicBezTo>
                  <a:cubicBezTo>
                    <a:pt x="6740" y="2046"/>
                    <a:pt x="6863" y="2087"/>
                    <a:pt x="6986" y="2087"/>
                  </a:cubicBezTo>
                  <a:cubicBezTo>
                    <a:pt x="7014" y="2087"/>
                    <a:pt x="7041" y="2085"/>
                    <a:pt x="7069" y="2080"/>
                  </a:cubicBezTo>
                  <a:cubicBezTo>
                    <a:pt x="7319" y="2055"/>
                    <a:pt x="7545" y="1880"/>
                    <a:pt x="7620" y="1654"/>
                  </a:cubicBezTo>
                  <a:cubicBezTo>
                    <a:pt x="7670" y="1529"/>
                    <a:pt x="7645" y="1379"/>
                    <a:pt x="7620" y="1253"/>
                  </a:cubicBezTo>
                  <a:cubicBezTo>
                    <a:pt x="7620" y="1228"/>
                    <a:pt x="7620" y="1178"/>
                    <a:pt x="7595" y="1128"/>
                  </a:cubicBezTo>
                  <a:cubicBezTo>
                    <a:pt x="7595" y="1003"/>
                    <a:pt x="7620" y="902"/>
                    <a:pt x="7695" y="827"/>
                  </a:cubicBezTo>
                  <a:cubicBezTo>
                    <a:pt x="7732" y="791"/>
                    <a:pt x="7796" y="767"/>
                    <a:pt x="7856" y="767"/>
                  </a:cubicBezTo>
                  <a:cubicBezTo>
                    <a:pt x="7879" y="767"/>
                    <a:pt x="7901" y="770"/>
                    <a:pt x="7921" y="777"/>
                  </a:cubicBezTo>
                  <a:cubicBezTo>
                    <a:pt x="7946" y="777"/>
                    <a:pt x="7971" y="802"/>
                    <a:pt x="7971" y="852"/>
                  </a:cubicBezTo>
                  <a:cubicBezTo>
                    <a:pt x="7971" y="877"/>
                    <a:pt x="7971" y="877"/>
                    <a:pt x="7971" y="902"/>
                  </a:cubicBezTo>
                  <a:cubicBezTo>
                    <a:pt x="7921" y="978"/>
                    <a:pt x="7946" y="1103"/>
                    <a:pt x="8046" y="1153"/>
                  </a:cubicBezTo>
                  <a:cubicBezTo>
                    <a:pt x="8065" y="1159"/>
                    <a:pt x="8085" y="1163"/>
                    <a:pt x="8106" y="1163"/>
                  </a:cubicBezTo>
                  <a:cubicBezTo>
                    <a:pt x="8168" y="1163"/>
                    <a:pt x="8234" y="1134"/>
                    <a:pt x="8272" y="1078"/>
                  </a:cubicBezTo>
                  <a:cubicBezTo>
                    <a:pt x="8322" y="978"/>
                    <a:pt x="8347" y="852"/>
                    <a:pt x="8297" y="727"/>
                  </a:cubicBezTo>
                  <a:cubicBezTo>
                    <a:pt x="8272" y="602"/>
                    <a:pt x="8171" y="501"/>
                    <a:pt x="8046" y="451"/>
                  </a:cubicBezTo>
                  <a:cubicBezTo>
                    <a:pt x="7986" y="429"/>
                    <a:pt x="7921" y="418"/>
                    <a:pt x="7856" y="418"/>
                  </a:cubicBezTo>
                  <a:cubicBezTo>
                    <a:pt x="7704" y="418"/>
                    <a:pt x="7550" y="479"/>
                    <a:pt x="7445" y="602"/>
                  </a:cubicBezTo>
                  <a:cubicBezTo>
                    <a:pt x="7319" y="727"/>
                    <a:pt x="7244" y="928"/>
                    <a:pt x="7269" y="1153"/>
                  </a:cubicBezTo>
                  <a:cubicBezTo>
                    <a:pt x="7269" y="1203"/>
                    <a:pt x="7269" y="1253"/>
                    <a:pt x="7269" y="1329"/>
                  </a:cubicBezTo>
                  <a:cubicBezTo>
                    <a:pt x="7294" y="1404"/>
                    <a:pt x="7319" y="1504"/>
                    <a:pt x="7294" y="1554"/>
                  </a:cubicBezTo>
                  <a:cubicBezTo>
                    <a:pt x="7269" y="1654"/>
                    <a:pt x="7144" y="1730"/>
                    <a:pt x="7044" y="1730"/>
                  </a:cubicBezTo>
                  <a:cubicBezTo>
                    <a:pt x="7021" y="1734"/>
                    <a:pt x="6998" y="1736"/>
                    <a:pt x="6977" y="1736"/>
                  </a:cubicBezTo>
                  <a:cubicBezTo>
                    <a:pt x="6882" y="1736"/>
                    <a:pt x="6800" y="1695"/>
                    <a:pt x="6718" y="1654"/>
                  </a:cubicBezTo>
                  <a:cubicBezTo>
                    <a:pt x="6793" y="1278"/>
                    <a:pt x="6743" y="928"/>
                    <a:pt x="6542" y="627"/>
                  </a:cubicBezTo>
                  <a:cubicBezTo>
                    <a:pt x="6495" y="548"/>
                    <a:pt x="6419" y="509"/>
                    <a:pt x="6338" y="509"/>
                  </a:cubicBezTo>
                  <a:cubicBezTo>
                    <a:pt x="6289" y="509"/>
                    <a:pt x="6238" y="523"/>
                    <a:pt x="6192" y="552"/>
                  </a:cubicBezTo>
                  <a:cubicBezTo>
                    <a:pt x="6066" y="627"/>
                    <a:pt x="6041" y="802"/>
                    <a:pt x="6116" y="928"/>
                  </a:cubicBezTo>
                  <a:cubicBezTo>
                    <a:pt x="6292" y="1203"/>
                    <a:pt x="6242" y="1529"/>
                    <a:pt x="6141" y="1730"/>
                  </a:cubicBezTo>
                  <a:cubicBezTo>
                    <a:pt x="6041" y="2030"/>
                    <a:pt x="5790" y="2331"/>
                    <a:pt x="5515" y="2506"/>
                  </a:cubicBezTo>
                  <a:cubicBezTo>
                    <a:pt x="5515" y="2532"/>
                    <a:pt x="5490" y="2532"/>
                    <a:pt x="5465" y="2532"/>
                  </a:cubicBezTo>
                  <a:cubicBezTo>
                    <a:pt x="5164" y="2532"/>
                    <a:pt x="4888" y="2406"/>
                    <a:pt x="4663" y="2206"/>
                  </a:cubicBezTo>
                  <a:cubicBezTo>
                    <a:pt x="4562" y="2131"/>
                    <a:pt x="4512" y="2055"/>
                    <a:pt x="4487" y="1980"/>
                  </a:cubicBezTo>
                  <a:cubicBezTo>
                    <a:pt x="4462" y="1905"/>
                    <a:pt x="4462" y="1805"/>
                    <a:pt x="4487" y="1755"/>
                  </a:cubicBezTo>
                  <a:cubicBezTo>
                    <a:pt x="4537" y="1704"/>
                    <a:pt x="4663" y="1654"/>
                    <a:pt x="4738" y="1654"/>
                  </a:cubicBezTo>
                  <a:lnTo>
                    <a:pt x="4788" y="1629"/>
                  </a:lnTo>
                  <a:cubicBezTo>
                    <a:pt x="4913" y="1604"/>
                    <a:pt x="5064" y="1579"/>
                    <a:pt x="5189" y="1479"/>
                  </a:cubicBezTo>
                  <a:cubicBezTo>
                    <a:pt x="5364" y="1354"/>
                    <a:pt x="5465" y="1103"/>
                    <a:pt x="5314" y="902"/>
                  </a:cubicBezTo>
                  <a:cubicBezTo>
                    <a:pt x="5285" y="844"/>
                    <a:pt x="5238" y="819"/>
                    <a:pt x="5185" y="819"/>
                  </a:cubicBezTo>
                  <a:cubicBezTo>
                    <a:pt x="5147" y="819"/>
                    <a:pt x="5105" y="832"/>
                    <a:pt x="5064" y="852"/>
                  </a:cubicBezTo>
                  <a:cubicBezTo>
                    <a:pt x="4988" y="902"/>
                    <a:pt x="4988" y="1028"/>
                    <a:pt x="5039" y="1103"/>
                  </a:cubicBezTo>
                  <a:cubicBezTo>
                    <a:pt x="5039" y="1103"/>
                    <a:pt x="5014" y="1178"/>
                    <a:pt x="4988" y="1203"/>
                  </a:cubicBezTo>
                  <a:cubicBezTo>
                    <a:pt x="4913" y="1253"/>
                    <a:pt x="4813" y="1278"/>
                    <a:pt x="4713" y="1303"/>
                  </a:cubicBezTo>
                  <a:lnTo>
                    <a:pt x="4663" y="1303"/>
                  </a:lnTo>
                  <a:cubicBezTo>
                    <a:pt x="4587" y="1329"/>
                    <a:pt x="4512" y="1354"/>
                    <a:pt x="4437" y="1379"/>
                  </a:cubicBezTo>
                  <a:cubicBezTo>
                    <a:pt x="4437" y="1354"/>
                    <a:pt x="4437" y="1303"/>
                    <a:pt x="4437" y="1278"/>
                  </a:cubicBezTo>
                  <a:cubicBezTo>
                    <a:pt x="4387" y="1128"/>
                    <a:pt x="4287" y="1028"/>
                    <a:pt x="4161" y="953"/>
                  </a:cubicBezTo>
                  <a:cubicBezTo>
                    <a:pt x="4111" y="928"/>
                    <a:pt x="4036" y="902"/>
                    <a:pt x="3986" y="902"/>
                  </a:cubicBezTo>
                  <a:cubicBezTo>
                    <a:pt x="3911" y="877"/>
                    <a:pt x="3836" y="852"/>
                    <a:pt x="3785" y="802"/>
                  </a:cubicBezTo>
                  <a:cubicBezTo>
                    <a:pt x="3735" y="752"/>
                    <a:pt x="3710" y="677"/>
                    <a:pt x="3735" y="602"/>
                  </a:cubicBezTo>
                  <a:cubicBezTo>
                    <a:pt x="3760" y="552"/>
                    <a:pt x="3811" y="501"/>
                    <a:pt x="3886" y="476"/>
                  </a:cubicBezTo>
                  <a:cubicBezTo>
                    <a:pt x="3911" y="476"/>
                    <a:pt x="3961" y="426"/>
                    <a:pt x="3936" y="376"/>
                  </a:cubicBezTo>
                  <a:cubicBezTo>
                    <a:pt x="3936" y="326"/>
                    <a:pt x="3886" y="301"/>
                    <a:pt x="3836" y="301"/>
                  </a:cubicBezTo>
                  <a:cubicBezTo>
                    <a:pt x="3710" y="326"/>
                    <a:pt x="3610" y="426"/>
                    <a:pt x="3560" y="552"/>
                  </a:cubicBezTo>
                  <a:cubicBezTo>
                    <a:pt x="3535" y="677"/>
                    <a:pt x="3560" y="827"/>
                    <a:pt x="3660" y="928"/>
                  </a:cubicBezTo>
                  <a:cubicBezTo>
                    <a:pt x="3735" y="1003"/>
                    <a:pt x="3836" y="1028"/>
                    <a:pt x="3936" y="1053"/>
                  </a:cubicBezTo>
                  <a:cubicBezTo>
                    <a:pt x="3986" y="1078"/>
                    <a:pt x="4036" y="1078"/>
                    <a:pt x="4086" y="1103"/>
                  </a:cubicBezTo>
                  <a:cubicBezTo>
                    <a:pt x="4161" y="1153"/>
                    <a:pt x="4237" y="1228"/>
                    <a:pt x="4262" y="1329"/>
                  </a:cubicBezTo>
                  <a:cubicBezTo>
                    <a:pt x="4287" y="1379"/>
                    <a:pt x="4287" y="1429"/>
                    <a:pt x="4287" y="1479"/>
                  </a:cubicBezTo>
                  <a:cubicBezTo>
                    <a:pt x="4262" y="1504"/>
                    <a:pt x="4237" y="1529"/>
                    <a:pt x="4212" y="1554"/>
                  </a:cubicBezTo>
                  <a:cubicBezTo>
                    <a:pt x="4111" y="1704"/>
                    <a:pt x="4086" y="1905"/>
                    <a:pt x="4161" y="2080"/>
                  </a:cubicBezTo>
                  <a:cubicBezTo>
                    <a:pt x="4186" y="2206"/>
                    <a:pt x="4287" y="2331"/>
                    <a:pt x="4412" y="2456"/>
                  </a:cubicBezTo>
                  <a:cubicBezTo>
                    <a:pt x="4587" y="2607"/>
                    <a:pt x="4763" y="2707"/>
                    <a:pt x="4963" y="2782"/>
                  </a:cubicBezTo>
                  <a:cubicBezTo>
                    <a:pt x="4738" y="2882"/>
                    <a:pt x="4487" y="2958"/>
                    <a:pt x="4212" y="3033"/>
                  </a:cubicBezTo>
                  <a:cubicBezTo>
                    <a:pt x="3961" y="3108"/>
                    <a:pt x="3685" y="3183"/>
                    <a:pt x="3435" y="3283"/>
                  </a:cubicBezTo>
                  <a:cubicBezTo>
                    <a:pt x="3384" y="3309"/>
                    <a:pt x="3334" y="3334"/>
                    <a:pt x="3284" y="3359"/>
                  </a:cubicBezTo>
                  <a:cubicBezTo>
                    <a:pt x="3209" y="3384"/>
                    <a:pt x="3134" y="3434"/>
                    <a:pt x="3084" y="3459"/>
                  </a:cubicBezTo>
                  <a:cubicBezTo>
                    <a:pt x="2582" y="3735"/>
                    <a:pt x="2106" y="4136"/>
                    <a:pt x="1906" y="4687"/>
                  </a:cubicBezTo>
                  <a:cubicBezTo>
                    <a:pt x="1906" y="4687"/>
                    <a:pt x="1906" y="4662"/>
                    <a:pt x="1906" y="4662"/>
                  </a:cubicBezTo>
                  <a:cubicBezTo>
                    <a:pt x="1856" y="4587"/>
                    <a:pt x="1755" y="4512"/>
                    <a:pt x="1755" y="4486"/>
                  </a:cubicBezTo>
                  <a:cubicBezTo>
                    <a:pt x="1730" y="4411"/>
                    <a:pt x="1755" y="4361"/>
                    <a:pt x="1856" y="4211"/>
                  </a:cubicBezTo>
                  <a:cubicBezTo>
                    <a:pt x="1906" y="4136"/>
                    <a:pt x="1956" y="4035"/>
                    <a:pt x="2006" y="3935"/>
                  </a:cubicBezTo>
                  <a:cubicBezTo>
                    <a:pt x="2106" y="3609"/>
                    <a:pt x="2056" y="3334"/>
                    <a:pt x="2006" y="3083"/>
                  </a:cubicBezTo>
                  <a:cubicBezTo>
                    <a:pt x="1981" y="2908"/>
                    <a:pt x="1956" y="2757"/>
                    <a:pt x="1956" y="2607"/>
                  </a:cubicBezTo>
                  <a:cubicBezTo>
                    <a:pt x="1981" y="2431"/>
                    <a:pt x="2031" y="2281"/>
                    <a:pt x="2131" y="2206"/>
                  </a:cubicBezTo>
                  <a:cubicBezTo>
                    <a:pt x="2194" y="2123"/>
                    <a:pt x="2273" y="2074"/>
                    <a:pt x="2356" y="2074"/>
                  </a:cubicBezTo>
                  <a:cubicBezTo>
                    <a:pt x="2373" y="2074"/>
                    <a:pt x="2390" y="2076"/>
                    <a:pt x="2407" y="2080"/>
                  </a:cubicBezTo>
                  <a:cubicBezTo>
                    <a:pt x="2482" y="2080"/>
                    <a:pt x="2532" y="2156"/>
                    <a:pt x="2532" y="2206"/>
                  </a:cubicBezTo>
                  <a:cubicBezTo>
                    <a:pt x="2532" y="2231"/>
                    <a:pt x="2507" y="2256"/>
                    <a:pt x="2507" y="2281"/>
                  </a:cubicBezTo>
                  <a:cubicBezTo>
                    <a:pt x="2482" y="2406"/>
                    <a:pt x="2432" y="2557"/>
                    <a:pt x="2507" y="2732"/>
                  </a:cubicBezTo>
                  <a:cubicBezTo>
                    <a:pt x="2582" y="2832"/>
                    <a:pt x="2658" y="2908"/>
                    <a:pt x="2783" y="2958"/>
                  </a:cubicBezTo>
                  <a:cubicBezTo>
                    <a:pt x="2824" y="2964"/>
                    <a:pt x="2866" y="2967"/>
                    <a:pt x="2907" y="2967"/>
                  </a:cubicBezTo>
                  <a:cubicBezTo>
                    <a:pt x="3040" y="2967"/>
                    <a:pt x="3169" y="2934"/>
                    <a:pt x="3284" y="2857"/>
                  </a:cubicBezTo>
                  <a:cubicBezTo>
                    <a:pt x="3685" y="2557"/>
                    <a:pt x="3836" y="1980"/>
                    <a:pt x="3560" y="1554"/>
                  </a:cubicBezTo>
                  <a:cubicBezTo>
                    <a:pt x="3509" y="1469"/>
                    <a:pt x="3423" y="1419"/>
                    <a:pt x="3334" y="1419"/>
                  </a:cubicBezTo>
                  <a:cubicBezTo>
                    <a:pt x="3292" y="1419"/>
                    <a:pt x="3249" y="1430"/>
                    <a:pt x="3209" y="1454"/>
                  </a:cubicBezTo>
                  <a:cubicBezTo>
                    <a:pt x="3084" y="1529"/>
                    <a:pt x="3034" y="1679"/>
                    <a:pt x="3109" y="1805"/>
                  </a:cubicBezTo>
                  <a:cubicBezTo>
                    <a:pt x="3234" y="1980"/>
                    <a:pt x="3184" y="2256"/>
                    <a:pt x="3009" y="2381"/>
                  </a:cubicBezTo>
                  <a:cubicBezTo>
                    <a:pt x="3034" y="2356"/>
                    <a:pt x="3034" y="2306"/>
                    <a:pt x="3034" y="2281"/>
                  </a:cubicBezTo>
                  <a:cubicBezTo>
                    <a:pt x="3084" y="1955"/>
                    <a:pt x="2833" y="1629"/>
                    <a:pt x="2507" y="1554"/>
                  </a:cubicBezTo>
                  <a:cubicBezTo>
                    <a:pt x="2467" y="1547"/>
                    <a:pt x="2427" y="1544"/>
                    <a:pt x="2386" y="1544"/>
                  </a:cubicBezTo>
                  <a:cubicBezTo>
                    <a:pt x="2276" y="1544"/>
                    <a:pt x="2166" y="1568"/>
                    <a:pt x="2056" y="1604"/>
                  </a:cubicBezTo>
                  <a:cubicBezTo>
                    <a:pt x="2056" y="1579"/>
                    <a:pt x="2081" y="1554"/>
                    <a:pt x="2081" y="1529"/>
                  </a:cubicBezTo>
                  <a:cubicBezTo>
                    <a:pt x="2131" y="1404"/>
                    <a:pt x="2207" y="1303"/>
                    <a:pt x="2282" y="1203"/>
                  </a:cubicBezTo>
                  <a:cubicBezTo>
                    <a:pt x="2332" y="1128"/>
                    <a:pt x="2382" y="1053"/>
                    <a:pt x="2407" y="978"/>
                  </a:cubicBezTo>
                  <a:cubicBezTo>
                    <a:pt x="2507" y="852"/>
                    <a:pt x="2633" y="552"/>
                    <a:pt x="2507" y="301"/>
                  </a:cubicBezTo>
                  <a:cubicBezTo>
                    <a:pt x="2407" y="126"/>
                    <a:pt x="2257" y="25"/>
                    <a:pt x="2056"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56317" y="4203757"/>
              <a:ext cx="433665" cy="387262"/>
            </a:xfrm>
            <a:custGeom>
              <a:avLst/>
              <a:gdLst/>
              <a:ahLst/>
              <a:cxnLst/>
              <a:rect l="l" t="t" r="r" b="b"/>
              <a:pathLst>
                <a:path w="5841" h="5216" extrusionOk="0">
                  <a:moveTo>
                    <a:pt x="5089" y="1"/>
                  </a:moveTo>
                  <a:cubicBezTo>
                    <a:pt x="5014" y="1"/>
                    <a:pt x="4938" y="1"/>
                    <a:pt x="4863" y="51"/>
                  </a:cubicBezTo>
                  <a:cubicBezTo>
                    <a:pt x="4813" y="76"/>
                    <a:pt x="4813" y="151"/>
                    <a:pt x="4838" y="201"/>
                  </a:cubicBezTo>
                  <a:cubicBezTo>
                    <a:pt x="4867" y="231"/>
                    <a:pt x="4897" y="243"/>
                    <a:pt x="4926" y="243"/>
                  </a:cubicBezTo>
                  <a:cubicBezTo>
                    <a:pt x="4947" y="243"/>
                    <a:pt x="4968" y="237"/>
                    <a:pt x="4988" y="226"/>
                  </a:cubicBezTo>
                  <a:lnTo>
                    <a:pt x="5039" y="226"/>
                  </a:lnTo>
                  <a:cubicBezTo>
                    <a:pt x="5039" y="226"/>
                    <a:pt x="5064" y="226"/>
                    <a:pt x="5089" y="251"/>
                  </a:cubicBezTo>
                  <a:cubicBezTo>
                    <a:pt x="5089" y="301"/>
                    <a:pt x="5089" y="352"/>
                    <a:pt x="5039" y="377"/>
                  </a:cubicBezTo>
                  <a:cubicBezTo>
                    <a:pt x="5014" y="427"/>
                    <a:pt x="4938" y="452"/>
                    <a:pt x="4863" y="452"/>
                  </a:cubicBezTo>
                  <a:lnTo>
                    <a:pt x="4788" y="452"/>
                  </a:lnTo>
                  <a:cubicBezTo>
                    <a:pt x="4750" y="452"/>
                    <a:pt x="4713" y="446"/>
                    <a:pt x="4672" y="446"/>
                  </a:cubicBezTo>
                  <a:cubicBezTo>
                    <a:pt x="4631" y="446"/>
                    <a:pt x="4587" y="452"/>
                    <a:pt x="4537" y="477"/>
                  </a:cubicBezTo>
                  <a:cubicBezTo>
                    <a:pt x="4412" y="527"/>
                    <a:pt x="4312" y="677"/>
                    <a:pt x="4312" y="828"/>
                  </a:cubicBezTo>
                  <a:cubicBezTo>
                    <a:pt x="4312" y="928"/>
                    <a:pt x="4337" y="1028"/>
                    <a:pt x="4387" y="1103"/>
                  </a:cubicBezTo>
                  <a:cubicBezTo>
                    <a:pt x="4161" y="1229"/>
                    <a:pt x="3961" y="1429"/>
                    <a:pt x="3836" y="1655"/>
                  </a:cubicBezTo>
                  <a:cubicBezTo>
                    <a:pt x="3710" y="1855"/>
                    <a:pt x="3635" y="2081"/>
                    <a:pt x="3585" y="2306"/>
                  </a:cubicBezTo>
                  <a:cubicBezTo>
                    <a:pt x="3535" y="2231"/>
                    <a:pt x="3485" y="2181"/>
                    <a:pt x="3435" y="2106"/>
                  </a:cubicBezTo>
                  <a:cubicBezTo>
                    <a:pt x="3334" y="2031"/>
                    <a:pt x="3234" y="1930"/>
                    <a:pt x="3234" y="1855"/>
                  </a:cubicBezTo>
                  <a:cubicBezTo>
                    <a:pt x="3234" y="1780"/>
                    <a:pt x="3284" y="1705"/>
                    <a:pt x="3359" y="1630"/>
                  </a:cubicBezTo>
                  <a:cubicBezTo>
                    <a:pt x="3409" y="1580"/>
                    <a:pt x="3485" y="1555"/>
                    <a:pt x="3535" y="1504"/>
                  </a:cubicBezTo>
                  <a:cubicBezTo>
                    <a:pt x="3585" y="1479"/>
                    <a:pt x="3635" y="1454"/>
                    <a:pt x="3685" y="1404"/>
                  </a:cubicBezTo>
                  <a:cubicBezTo>
                    <a:pt x="3861" y="1304"/>
                    <a:pt x="3961" y="1154"/>
                    <a:pt x="3986" y="1003"/>
                  </a:cubicBezTo>
                  <a:cubicBezTo>
                    <a:pt x="4011" y="953"/>
                    <a:pt x="4011" y="878"/>
                    <a:pt x="3986" y="828"/>
                  </a:cubicBezTo>
                  <a:cubicBezTo>
                    <a:pt x="4011" y="803"/>
                    <a:pt x="4036" y="778"/>
                    <a:pt x="4061" y="753"/>
                  </a:cubicBezTo>
                  <a:cubicBezTo>
                    <a:pt x="4111" y="702"/>
                    <a:pt x="4111" y="627"/>
                    <a:pt x="4136" y="552"/>
                  </a:cubicBezTo>
                  <a:cubicBezTo>
                    <a:pt x="4136" y="552"/>
                    <a:pt x="4136" y="527"/>
                    <a:pt x="4136" y="502"/>
                  </a:cubicBezTo>
                  <a:cubicBezTo>
                    <a:pt x="4161" y="427"/>
                    <a:pt x="4211" y="377"/>
                    <a:pt x="4237" y="352"/>
                  </a:cubicBezTo>
                  <a:cubicBezTo>
                    <a:pt x="4287" y="352"/>
                    <a:pt x="4287" y="301"/>
                    <a:pt x="4262" y="276"/>
                  </a:cubicBezTo>
                  <a:cubicBezTo>
                    <a:pt x="4262" y="251"/>
                    <a:pt x="4237" y="251"/>
                    <a:pt x="4211" y="251"/>
                  </a:cubicBezTo>
                  <a:cubicBezTo>
                    <a:pt x="4136" y="301"/>
                    <a:pt x="4086" y="377"/>
                    <a:pt x="4036" y="477"/>
                  </a:cubicBezTo>
                  <a:cubicBezTo>
                    <a:pt x="4036" y="502"/>
                    <a:pt x="4036" y="527"/>
                    <a:pt x="4036" y="527"/>
                  </a:cubicBezTo>
                  <a:cubicBezTo>
                    <a:pt x="4011" y="602"/>
                    <a:pt x="4011" y="652"/>
                    <a:pt x="3961" y="702"/>
                  </a:cubicBezTo>
                  <a:cubicBezTo>
                    <a:pt x="3911" y="602"/>
                    <a:pt x="3810" y="527"/>
                    <a:pt x="3710" y="477"/>
                  </a:cubicBezTo>
                  <a:cubicBezTo>
                    <a:pt x="3610" y="477"/>
                    <a:pt x="3535" y="527"/>
                    <a:pt x="3510" y="602"/>
                  </a:cubicBezTo>
                  <a:cubicBezTo>
                    <a:pt x="3485" y="702"/>
                    <a:pt x="3535" y="778"/>
                    <a:pt x="3635" y="803"/>
                  </a:cubicBezTo>
                  <a:cubicBezTo>
                    <a:pt x="3660" y="803"/>
                    <a:pt x="3685" y="878"/>
                    <a:pt x="3685" y="928"/>
                  </a:cubicBezTo>
                  <a:cubicBezTo>
                    <a:pt x="3660" y="1003"/>
                    <a:pt x="3610" y="1078"/>
                    <a:pt x="3485" y="1154"/>
                  </a:cubicBezTo>
                  <a:cubicBezTo>
                    <a:pt x="3460" y="1179"/>
                    <a:pt x="3409" y="1204"/>
                    <a:pt x="3384" y="1229"/>
                  </a:cubicBezTo>
                  <a:cubicBezTo>
                    <a:pt x="3309" y="1279"/>
                    <a:pt x="3209" y="1329"/>
                    <a:pt x="3159" y="1379"/>
                  </a:cubicBezTo>
                  <a:cubicBezTo>
                    <a:pt x="3134" y="1379"/>
                    <a:pt x="3134" y="1379"/>
                    <a:pt x="3134" y="1404"/>
                  </a:cubicBezTo>
                  <a:cubicBezTo>
                    <a:pt x="3134" y="1379"/>
                    <a:pt x="3134" y="1379"/>
                    <a:pt x="3134" y="1379"/>
                  </a:cubicBezTo>
                  <a:cubicBezTo>
                    <a:pt x="3109" y="1279"/>
                    <a:pt x="3084" y="1204"/>
                    <a:pt x="3109" y="1128"/>
                  </a:cubicBezTo>
                  <a:cubicBezTo>
                    <a:pt x="3109" y="1028"/>
                    <a:pt x="3134" y="953"/>
                    <a:pt x="3209" y="928"/>
                  </a:cubicBezTo>
                  <a:cubicBezTo>
                    <a:pt x="3259" y="903"/>
                    <a:pt x="3309" y="853"/>
                    <a:pt x="3284" y="778"/>
                  </a:cubicBezTo>
                  <a:cubicBezTo>
                    <a:pt x="3266" y="741"/>
                    <a:pt x="3234" y="718"/>
                    <a:pt x="3189" y="718"/>
                  </a:cubicBezTo>
                  <a:cubicBezTo>
                    <a:pt x="3172" y="718"/>
                    <a:pt x="3154" y="721"/>
                    <a:pt x="3134" y="727"/>
                  </a:cubicBezTo>
                  <a:cubicBezTo>
                    <a:pt x="2983" y="778"/>
                    <a:pt x="2883" y="953"/>
                    <a:pt x="2883" y="1103"/>
                  </a:cubicBezTo>
                  <a:cubicBezTo>
                    <a:pt x="2883" y="1229"/>
                    <a:pt x="2908" y="1329"/>
                    <a:pt x="2933" y="1429"/>
                  </a:cubicBezTo>
                  <a:cubicBezTo>
                    <a:pt x="2933" y="1454"/>
                    <a:pt x="2933" y="1479"/>
                    <a:pt x="2933" y="1504"/>
                  </a:cubicBezTo>
                  <a:cubicBezTo>
                    <a:pt x="2958" y="1555"/>
                    <a:pt x="2958" y="1580"/>
                    <a:pt x="2958" y="1630"/>
                  </a:cubicBezTo>
                  <a:cubicBezTo>
                    <a:pt x="2933" y="1705"/>
                    <a:pt x="2908" y="1780"/>
                    <a:pt x="2908" y="1855"/>
                  </a:cubicBezTo>
                  <a:cubicBezTo>
                    <a:pt x="2933" y="2081"/>
                    <a:pt x="3084" y="2231"/>
                    <a:pt x="3209" y="2357"/>
                  </a:cubicBezTo>
                  <a:cubicBezTo>
                    <a:pt x="3259" y="2407"/>
                    <a:pt x="3309" y="2457"/>
                    <a:pt x="3334" y="2507"/>
                  </a:cubicBezTo>
                  <a:cubicBezTo>
                    <a:pt x="3435" y="2607"/>
                    <a:pt x="3435" y="2908"/>
                    <a:pt x="3384" y="3108"/>
                  </a:cubicBezTo>
                  <a:cubicBezTo>
                    <a:pt x="3259" y="3459"/>
                    <a:pt x="3008" y="3835"/>
                    <a:pt x="2633" y="3885"/>
                  </a:cubicBezTo>
                  <a:lnTo>
                    <a:pt x="2507" y="3885"/>
                  </a:lnTo>
                  <a:cubicBezTo>
                    <a:pt x="2607" y="3785"/>
                    <a:pt x="2683" y="3685"/>
                    <a:pt x="2708" y="3560"/>
                  </a:cubicBezTo>
                  <a:cubicBezTo>
                    <a:pt x="2783" y="3384"/>
                    <a:pt x="2758" y="3234"/>
                    <a:pt x="2708" y="3108"/>
                  </a:cubicBezTo>
                  <a:cubicBezTo>
                    <a:pt x="2620" y="2955"/>
                    <a:pt x="2475" y="2878"/>
                    <a:pt x="2339" y="2878"/>
                  </a:cubicBezTo>
                  <a:cubicBezTo>
                    <a:pt x="2320" y="2878"/>
                    <a:pt x="2300" y="2880"/>
                    <a:pt x="2282" y="2883"/>
                  </a:cubicBezTo>
                  <a:cubicBezTo>
                    <a:pt x="2181" y="2908"/>
                    <a:pt x="2081" y="2958"/>
                    <a:pt x="2056" y="3058"/>
                  </a:cubicBezTo>
                  <a:cubicBezTo>
                    <a:pt x="2006" y="3133"/>
                    <a:pt x="2006" y="3234"/>
                    <a:pt x="2031" y="3309"/>
                  </a:cubicBezTo>
                  <a:cubicBezTo>
                    <a:pt x="2049" y="3346"/>
                    <a:pt x="2095" y="3369"/>
                    <a:pt x="2137" y="3369"/>
                  </a:cubicBezTo>
                  <a:cubicBezTo>
                    <a:pt x="2153" y="3369"/>
                    <a:pt x="2168" y="3366"/>
                    <a:pt x="2181" y="3359"/>
                  </a:cubicBezTo>
                  <a:cubicBezTo>
                    <a:pt x="2232" y="3334"/>
                    <a:pt x="2257" y="3284"/>
                    <a:pt x="2232" y="3234"/>
                  </a:cubicBezTo>
                  <a:cubicBezTo>
                    <a:pt x="2206" y="3209"/>
                    <a:pt x="2232" y="3159"/>
                    <a:pt x="2232" y="3159"/>
                  </a:cubicBezTo>
                  <a:cubicBezTo>
                    <a:pt x="2257" y="3133"/>
                    <a:pt x="2282" y="3108"/>
                    <a:pt x="2307" y="3083"/>
                  </a:cubicBezTo>
                  <a:cubicBezTo>
                    <a:pt x="2382" y="3083"/>
                    <a:pt x="2457" y="3133"/>
                    <a:pt x="2507" y="3209"/>
                  </a:cubicBezTo>
                  <a:cubicBezTo>
                    <a:pt x="2557" y="3284"/>
                    <a:pt x="2557" y="3384"/>
                    <a:pt x="2507" y="3484"/>
                  </a:cubicBezTo>
                  <a:cubicBezTo>
                    <a:pt x="2457" y="3635"/>
                    <a:pt x="2357" y="3760"/>
                    <a:pt x="2232" y="3835"/>
                  </a:cubicBezTo>
                  <a:cubicBezTo>
                    <a:pt x="2181" y="3810"/>
                    <a:pt x="2131" y="3810"/>
                    <a:pt x="2081" y="3785"/>
                  </a:cubicBezTo>
                  <a:cubicBezTo>
                    <a:pt x="1981" y="3760"/>
                    <a:pt x="1856" y="3710"/>
                    <a:pt x="1730" y="3685"/>
                  </a:cubicBezTo>
                  <a:lnTo>
                    <a:pt x="1404" y="3685"/>
                  </a:lnTo>
                  <a:cubicBezTo>
                    <a:pt x="1354" y="3610"/>
                    <a:pt x="1354" y="3509"/>
                    <a:pt x="1379" y="3434"/>
                  </a:cubicBezTo>
                  <a:cubicBezTo>
                    <a:pt x="1430" y="3384"/>
                    <a:pt x="1480" y="3334"/>
                    <a:pt x="1530" y="3284"/>
                  </a:cubicBezTo>
                  <a:cubicBezTo>
                    <a:pt x="1555" y="3259"/>
                    <a:pt x="1605" y="3209"/>
                    <a:pt x="1630" y="3159"/>
                  </a:cubicBezTo>
                  <a:cubicBezTo>
                    <a:pt x="1755" y="3033"/>
                    <a:pt x="1780" y="2833"/>
                    <a:pt x="1705" y="2657"/>
                  </a:cubicBezTo>
                  <a:cubicBezTo>
                    <a:pt x="1705" y="2640"/>
                    <a:pt x="1693" y="2622"/>
                    <a:pt x="1676" y="2622"/>
                  </a:cubicBezTo>
                  <a:cubicBezTo>
                    <a:pt x="1670" y="2622"/>
                    <a:pt x="1662" y="2625"/>
                    <a:pt x="1655" y="2632"/>
                  </a:cubicBezTo>
                  <a:cubicBezTo>
                    <a:pt x="1605" y="2632"/>
                    <a:pt x="1605" y="2657"/>
                    <a:pt x="1605" y="2682"/>
                  </a:cubicBezTo>
                  <a:cubicBezTo>
                    <a:pt x="1655" y="2833"/>
                    <a:pt x="1630" y="2983"/>
                    <a:pt x="1555" y="3108"/>
                  </a:cubicBezTo>
                  <a:cubicBezTo>
                    <a:pt x="1530" y="3133"/>
                    <a:pt x="1480" y="3159"/>
                    <a:pt x="1455" y="3209"/>
                  </a:cubicBezTo>
                  <a:cubicBezTo>
                    <a:pt x="1404" y="3259"/>
                    <a:pt x="1329" y="3309"/>
                    <a:pt x="1304" y="3384"/>
                  </a:cubicBezTo>
                  <a:cubicBezTo>
                    <a:pt x="1254" y="3484"/>
                    <a:pt x="1254" y="3610"/>
                    <a:pt x="1304" y="3685"/>
                  </a:cubicBezTo>
                  <a:cubicBezTo>
                    <a:pt x="703" y="3785"/>
                    <a:pt x="151" y="4236"/>
                    <a:pt x="1" y="4813"/>
                  </a:cubicBezTo>
                  <a:cubicBezTo>
                    <a:pt x="1" y="4888"/>
                    <a:pt x="26" y="4938"/>
                    <a:pt x="51" y="4963"/>
                  </a:cubicBezTo>
                  <a:cubicBezTo>
                    <a:pt x="76" y="4988"/>
                    <a:pt x="101" y="5013"/>
                    <a:pt x="126" y="5013"/>
                  </a:cubicBezTo>
                  <a:cubicBezTo>
                    <a:pt x="139" y="5018"/>
                    <a:pt x="153" y="5020"/>
                    <a:pt x="167" y="5020"/>
                  </a:cubicBezTo>
                  <a:cubicBezTo>
                    <a:pt x="234" y="5020"/>
                    <a:pt x="306" y="4971"/>
                    <a:pt x="327" y="4888"/>
                  </a:cubicBezTo>
                  <a:cubicBezTo>
                    <a:pt x="462" y="4391"/>
                    <a:pt x="984" y="3996"/>
                    <a:pt x="1508" y="3996"/>
                  </a:cubicBezTo>
                  <a:cubicBezTo>
                    <a:pt x="1566" y="3996"/>
                    <a:pt x="1623" y="4001"/>
                    <a:pt x="1680" y="4011"/>
                  </a:cubicBezTo>
                  <a:cubicBezTo>
                    <a:pt x="1780" y="4036"/>
                    <a:pt x="1881" y="4061"/>
                    <a:pt x="2006" y="4086"/>
                  </a:cubicBezTo>
                  <a:cubicBezTo>
                    <a:pt x="2131" y="4136"/>
                    <a:pt x="2282" y="4186"/>
                    <a:pt x="2432" y="4186"/>
                  </a:cubicBezTo>
                  <a:cubicBezTo>
                    <a:pt x="2532" y="4236"/>
                    <a:pt x="2658" y="4311"/>
                    <a:pt x="2758" y="4387"/>
                  </a:cubicBezTo>
                  <a:cubicBezTo>
                    <a:pt x="2833" y="4462"/>
                    <a:pt x="2908" y="4512"/>
                    <a:pt x="2983" y="4537"/>
                  </a:cubicBezTo>
                  <a:cubicBezTo>
                    <a:pt x="3021" y="4546"/>
                    <a:pt x="3056" y="4551"/>
                    <a:pt x="3088" y="4551"/>
                  </a:cubicBezTo>
                  <a:cubicBezTo>
                    <a:pt x="3230" y="4551"/>
                    <a:pt x="3328" y="4473"/>
                    <a:pt x="3409" y="4412"/>
                  </a:cubicBezTo>
                  <a:cubicBezTo>
                    <a:pt x="3460" y="4362"/>
                    <a:pt x="3485" y="4337"/>
                    <a:pt x="3535" y="4337"/>
                  </a:cubicBezTo>
                  <a:cubicBezTo>
                    <a:pt x="3585" y="4311"/>
                    <a:pt x="3635" y="4311"/>
                    <a:pt x="3710" y="4311"/>
                  </a:cubicBezTo>
                  <a:lnTo>
                    <a:pt x="3735" y="4311"/>
                  </a:lnTo>
                  <a:cubicBezTo>
                    <a:pt x="3911" y="4412"/>
                    <a:pt x="4036" y="4512"/>
                    <a:pt x="4086" y="4637"/>
                  </a:cubicBezTo>
                  <a:cubicBezTo>
                    <a:pt x="4136" y="4763"/>
                    <a:pt x="4111" y="4938"/>
                    <a:pt x="3986" y="4988"/>
                  </a:cubicBezTo>
                  <a:cubicBezTo>
                    <a:pt x="3969" y="4988"/>
                    <a:pt x="3953" y="4999"/>
                    <a:pt x="3943" y="4999"/>
                  </a:cubicBezTo>
                  <a:cubicBezTo>
                    <a:pt x="3939" y="4999"/>
                    <a:pt x="3936" y="4996"/>
                    <a:pt x="3936" y="4988"/>
                  </a:cubicBezTo>
                  <a:cubicBezTo>
                    <a:pt x="3961" y="4963"/>
                    <a:pt x="3961" y="4913"/>
                    <a:pt x="3961" y="4863"/>
                  </a:cubicBezTo>
                  <a:cubicBezTo>
                    <a:pt x="3930" y="4832"/>
                    <a:pt x="3899" y="4810"/>
                    <a:pt x="3868" y="4810"/>
                  </a:cubicBezTo>
                  <a:cubicBezTo>
                    <a:pt x="3849" y="4810"/>
                    <a:pt x="3830" y="4819"/>
                    <a:pt x="3810" y="4838"/>
                  </a:cubicBezTo>
                  <a:cubicBezTo>
                    <a:pt x="3760" y="4863"/>
                    <a:pt x="3710" y="4913"/>
                    <a:pt x="3710" y="4988"/>
                  </a:cubicBezTo>
                  <a:cubicBezTo>
                    <a:pt x="3710" y="5038"/>
                    <a:pt x="3735" y="5113"/>
                    <a:pt x="3785" y="5164"/>
                  </a:cubicBezTo>
                  <a:cubicBezTo>
                    <a:pt x="3832" y="5195"/>
                    <a:pt x="3888" y="5216"/>
                    <a:pt x="3948" y="5216"/>
                  </a:cubicBezTo>
                  <a:cubicBezTo>
                    <a:pt x="3985" y="5216"/>
                    <a:pt x="4023" y="5208"/>
                    <a:pt x="4061" y="5189"/>
                  </a:cubicBezTo>
                  <a:cubicBezTo>
                    <a:pt x="4312" y="5088"/>
                    <a:pt x="4387" y="4763"/>
                    <a:pt x="4287" y="4562"/>
                  </a:cubicBezTo>
                  <a:cubicBezTo>
                    <a:pt x="4262" y="4487"/>
                    <a:pt x="4211" y="4412"/>
                    <a:pt x="4136" y="4337"/>
                  </a:cubicBezTo>
                  <a:cubicBezTo>
                    <a:pt x="4186" y="4337"/>
                    <a:pt x="4237" y="4337"/>
                    <a:pt x="4287" y="4311"/>
                  </a:cubicBezTo>
                  <a:cubicBezTo>
                    <a:pt x="4462" y="4286"/>
                    <a:pt x="4587" y="4211"/>
                    <a:pt x="4688" y="4111"/>
                  </a:cubicBezTo>
                  <a:cubicBezTo>
                    <a:pt x="4713" y="4086"/>
                    <a:pt x="4738" y="4061"/>
                    <a:pt x="4763" y="4011"/>
                  </a:cubicBezTo>
                  <a:cubicBezTo>
                    <a:pt x="4813" y="4011"/>
                    <a:pt x="4863" y="3986"/>
                    <a:pt x="4913" y="3961"/>
                  </a:cubicBezTo>
                  <a:cubicBezTo>
                    <a:pt x="4988" y="3936"/>
                    <a:pt x="5064" y="3885"/>
                    <a:pt x="5139" y="3835"/>
                  </a:cubicBezTo>
                  <a:cubicBezTo>
                    <a:pt x="5164" y="3785"/>
                    <a:pt x="5214" y="3760"/>
                    <a:pt x="5239" y="3735"/>
                  </a:cubicBezTo>
                  <a:cubicBezTo>
                    <a:pt x="5300" y="3715"/>
                    <a:pt x="5393" y="3646"/>
                    <a:pt x="5492" y="3646"/>
                  </a:cubicBezTo>
                  <a:cubicBezTo>
                    <a:pt x="5516" y="3646"/>
                    <a:pt x="5540" y="3650"/>
                    <a:pt x="5565" y="3660"/>
                  </a:cubicBezTo>
                  <a:cubicBezTo>
                    <a:pt x="5640" y="3685"/>
                    <a:pt x="5690" y="3760"/>
                    <a:pt x="5715" y="3835"/>
                  </a:cubicBezTo>
                  <a:cubicBezTo>
                    <a:pt x="5715" y="3910"/>
                    <a:pt x="5690" y="3986"/>
                    <a:pt x="5615" y="4036"/>
                  </a:cubicBezTo>
                  <a:cubicBezTo>
                    <a:pt x="5590" y="4036"/>
                    <a:pt x="5590" y="4086"/>
                    <a:pt x="5615" y="4111"/>
                  </a:cubicBezTo>
                  <a:cubicBezTo>
                    <a:pt x="5628" y="4123"/>
                    <a:pt x="5640" y="4130"/>
                    <a:pt x="5653" y="4130"/>
                  </a:cubicBezTo>
                  <a:cubicBezTo>
                    <a:pt x="5665" y="4130"/>
                    <a:pt x="5678" y="4123"/>
                    <a:pt x="5690" y="4111"/>
                  </a:cubicBezTo>
                  <a:cubicBezTo>
                    <a:pt x="5790" y="4036"/>
                    <a:pt x="5841" y="3936"/>
                    <a:pt x="5816" y="3810"/>
                  </a:cubicBezTo>
                  <a:cubicBezTo>
                    <a:pt x="5790" y="3710"/>
                    <a:pt x="5715" y="3610"/>
                    <a:pt x="5615" y="3560"/>
                  </a:cubicBezTo>
                  <a:cubicBezTo>
                    <a:pt x="5575" y="3548"/>
                    <a:pt x="5537" y="3543"/>
                    <a:pt x="5500" y="3543"/>
                  </a:cubicBezTo>
                  <a:cubicBezTo>
                    <a:pt x="5374" y="3543"/>
                    <a:pt x="5267" y="3602"/>
                    <a:pt x="5189" y="3660"/>
                  </a:cubicBezTo>
                  <a:cubicBezTo>
                    <a:pt x="5139" y="3685"/>
                    <a:pt x="5114" y="3710"/>
                    <a:pt x="5064" y="3735"/>
                  </a:cubicBezTo>
                  <a:cubicBezTo>
                    <a:pt x="5014" y="3785"/>
                    <a:pt x="4938" y="3835"/>
                    <a:pt x="4863" y="3885"/>
                  </a:cubicBezTo>
                  <a:lnTo>
                    <a:pt x="4813" y="3885"/>
                  </a:lnTo>
                  <a:cubicBezTo>
                    <a:pt x="4863" y="3810"/>
                    <a:pt x="4863" y="3710"/>
                    <a:pt x="4838" y="3635"/>
                  </a:cubicBezTo>
                  <a:cubicBezTo>
                    <a:pt x="4792" y="3428"/>
                    <a:pt x="4599" y="3306"/>
                    <a:pt x="4413" y="3306"/>
                  </a:cubicBezTo>
                  <a:cubicBezTo>
                    <a:pt x="4396" y="3306"/>
                    <a:pt x="4379" y="3307"/>
                    <a:pt x="4362" y="3309"/>
                  </a:cubicBezTo>
                  <a:cubicBezTo>
                    <a:pt x="4337" y="3334"/>
                    <a:pt x="4312" y="3334"/>
                    <a:pt x="4287" y="3334"/>
                  </a:cubicBezTo>
                  <a:cubicBezTo>
                    <a:pt x="4337" y="3267"/>
                    <a:pt x="4431" y="3223"/>
                    <a:pt x="4519" y="3223"/>
                  </a:cubicBezTo>
                  <a:cubicBezTo>
                    <a:pt x="4562" y="3223"/>
                    <a:pt x="4604" y="3234"/>
                    <a:pt x="4638" y="3259"/>
                  </a:cubicBezTo>
                  <a:cubicBezTo>
                    <a:pt x="4663" y="3265"/>
                    <a:pt x="4688" y="3268"/>
                    <a:pt x="4712" y="3268"/>
                  </a:cubicBezTo>
                  <a:cubicBezTo>
                    <a:pt x="4783" y="3268"/>
                    <a:pt x="4844" y="3240"/>
                    <a:pt x="4863" y="3184"/>
                  </a:cubicBezTo>
                  <a:cubicBezTo>
                    <a:pt x="4913" y="3108"/>
                    <a:pt x="4888" y="3008"/>
                    <a:pt x="4788" y="2958"/>
                  </a:cubicBezTo>
                  <a:cubicBezTo>
                    <a:pt x="4709" y="2922"/>
                    <a:pt x="4624" y="2905"/>
                    <a:pt x="4539" y="2905"/>
                  </a:cubicBezTo>
                  <a:cubicBezTo>
                    <a:pt x="4327" y="2905"/>
                    <a:pt x="4118" y="3012"/>
                    <a:pt x="4011" y="3209"/>
                  </a:cubicBezTo>
                  <a:cubicBezTo>
                    <a:pt x="3961" y="3284"/>
                    <a:pt x="3936" y="3409"/>
                    <a:pt x="3961" y="3509"/>
                  </a:cubicBezTo>
                  <a:cubicBezTo>
                    <a:pt x="3986" y="3585"/>
                    <a:pt x="4036" y="3635"/>
                    <a:pt x="4111" y="3660"/>
                  </a:cubicBezTo>
                  <a:cubicBezTo>
                    <a:pt x="4154" y="3681"/>
                    <a:pt x="4196" y="3689"/>
                    <a:pt x="4236" y="3689"/>
                  </a:cubicBezTo>
                  <a:cubicBezTo>
                    <a:pt x="4292" y="3689"/>
                    <a:pt x="4344" y="3674"/>
                    <a:pt x="4387" y="3660"/>
                  </a:cubicBezTo>
                  <a:cubicBezTo>
                    <a:pt x="4412" y="3635"/>
                    <a:pt x="4412" y="3635"/>
                    <a:pt x="4437" y="3635"/>
                  </a:cubicBezTo>
                  <a:cubicBezTo>
                    <a:pt x="4462" y="3635"/>
                    <a:pt x="4512" y="3660"/>
                    <a:pt x="4512" y="3710"/>
                  </a:cubicBezTo>
                  <a:cubicBezTo>
                    <a:pt x="4537" y="3760"/>
                    <a:pt x="4512" y="3835"/>
                    <a:pt x="4462" y="3885"/>
                  </a:cubicBezTo>
                  <a:cubicBezTo>
                    <a:pt x="4412" y="3936"/>
                    <a:pt x="4312" y="3986"/>
                    <a:pt x="4211" y="4011"/>
                  </a:cubicBezTo>
                  <a:cubicBezTo>
                    <a:pt x="4136" y="4011"/>
                    <a:pt x="4036" y="4011"/>
                    <a:pt x="3911" y="3986"/>
                  </a:cubicBezTo>
                  <a:cubicBezTo>
                    <a:pt x="3851" y="3986"/>
                    <a:pt x="3786" y="3982"/>
                    <a:pt x="3720" y="3982"/>
                  </a:cubicBezTo>
                  <a:cubicBezTo>
                    <a:pt x="3620" y="3982"/>
                    <a:pt x="3515" y="3991"/>
                    <a:pt x="3409" y="4036"/>
                  </a:cubicBezTo>
                  <a:cubicBezTo>
                    <a:pt x="3334" y="4061"/>
                    <a:pt x="3284" y="4111"/>
                    <a:pt x="3234" y="4136"/>
                  </a:cubicBezTo>
                  <a:cubicBezTo>
                    <a:pt x="3159" y="4192"/>
                    <a:pt x="3126" y="4221"/>
                    <a:pt x="3104" y="4221"/>
                  </a:cubicBezTo>
                  <a:cubicBezTo>
                    <a:pt x="3096" y="4221"/>
                    <a:pt x="3090" y="4217"/>
                    <a:pt x="3084" y="4211"/>
                  </a:cubicBezTo>
                  <a:cubicBezTo>
                    <a:pt x="3059" y="4211"/>
                    <a:pt x="2983" y="4161"/>
                    <a:pt x="2958" y="4136"/>
                  </a:cubicBezTo>
                  <a:lnTo>
                    <a:pt x="2933" y="4136"/>
                  </a:lnTo>
                  <a:cubicBezTo>
                    <a:pt x="3259" y="3986"/>
                    <a:pt x="3485" y="3685"/>
                    <a:pt x="3635" y="3359"/>
                  </a:cubicBezTo>
                  <a:cubicBezTo>
                    <a:pt x="3660" y="3309"/>
                    <a:pt x="3685" y="3259"/>
                    <a:pt x="3685" y="3209"/>
                  </a:cubicBezTo>
                  <a:cubicBezTo>
                    <a:pt x="3710" y="3184"/>
                    <a:pt x="3710" y="3159"/>
                    <a:pt x="3735" y="3133"/>
                  </a:cubicBezTo>
                  <a:cubicBezTo>
                    <a:pt x="3785" y="2958"/>
                    <a:pt x="3810" y="2783"/>
                    <a:pt x="3861" y="2632"/>
                  </a:cubicBezTo>
                  <a:cubicBezTo>
                    <a:pt x="3886" y="2457"/>
                    <a:pt x="3911" y="2306"/>
                    <a:pt x="3961" y="2156"/>
                  </a:cubicBezTo>
                  <a:cubicBezTo>
                    <a:pt x="4011" y="2281"/>
                    <a:pt x="4086" y="2382"/>
                    <a:pt x="4186" y="2482"/>
                  </a:cubicBezTo>
                  <a:lnTo>
                    <a:pt x="4211" y="2482"/>
                  </a:lnTo>
                  <a:cubicBezTo>
                    <a:pt x="4287" y="2557"/>
                    <a:pt x="4362" y="2607"/>
                    <a:pt x="4437" y="2632"/>
                  </a:cubicBezTo>
                  <a:cubicBezTo>
                    <a:pt x="4468" y="2639"/>
                    <a:pt x="4500" y="2642"/>
                    <a:pt x="4530" y="2642"/>
                  </a:cubicBezTo>
                  <a:cubicBezTo>
                    <a:pt x="4622" y="2642"/>
                    <a:pt x="4706" y="2613"/>
                    <a:pt x="4763" y="2557"/>
                  </a:cubicBezTo>
                  <a:cubicBezTo>
                    <a:pt x="4788" y="2557"/>
                    <a:pt x="4788" y="2532"/>
                    <a:pt x="4813" y="2532"/>
                  </a:cubicBezTo>
                  <a:cubicBezTo>
                    <a:pt x="4826" y="2519"/>
                    <a:pt x="4838" y="2513"/>
                    <a:pt x="4851" y="2513"/>
                  </a:cubicBezTo>
                  <a:cubicBezTo>
                    <a:pt x="4863" y="2513"/>
                    <a:pt x="4876" y="2519"/>
                    <a:pt x="4888" y="2532"/>
                  </a:cubicBezTo>
                  <a:cubicBezTo>
                    <a:pt x="4963" y="2532"/>
                    <a:pt x="5014" y="2582"/>
                    <a:pt x="5039" y="2632"/>
                  </a:cubicBezTo>
                  <a:cubicBezTo>
                    <a:pt x="5064" y="2657"/>
                    <a:pt x="5064" y="2682"/>
                    <a:pt x="5089" y="2707"/>
                  </a:cubicBezTo>
                  <a:cubicBezTo>
                    <a:pt x="5089" y="2783"/>
                    <a:pt x="5114" y="2833"/>
                    <a:pt x="5164" y="2883"/>
                  </a:cubicBezTo>
                  <a:cubicBezTo>
                    <a:pt x="5219" y="2920"/>
                    <a:pt x="5274" y="2943"/>
                    <a:pt x="5339" y="2943"/>
                  </a:cubicBezTo>
                  <a:cubicBezTo>
                    <a:pt x="5363" y="2943"/>
                    <a:pt x="5388" y="2940"/>
                    <a:pt x="5415" y="2933"/>
                  </a:cubicBezTo>
                  <a:cubicBezTo>
                    <a:pt x="5490" y="2883"/>
                    <a:pt x="5540" y="2808"/>
                    <a:pt x="5540" y="2732"/>
                  </a:cubicBezTo>
                  <a:cubicBezTo>
                    <a:pt x="5540" y="2707"/>
                    <a:pt x="5540" y="2682"/>
                    <a:pt x="5490" y="2682"/>
                  </a:cubicBezTo>
                  <a:cubicBezTo>
                    <a:pt x="5465" y="2682"/>
                    <a:pt x="5440" y="2707"/>
                    <a:pt x="5440" y="2732"/>
                  </a:cubicBezTo>
                  <a:cubicBezTo>
                    <a:pt x="5440" y="2758"/>
                    <a:pt x="5415" y="2808"/>
                    <a:pt x="5364" y="2833"/>
                  </a:cubicBezTo>
                  <a:cubicBezTo>
                    <a:pt x="5314" y="2833"/>
                    <a:pt x="5264" y="2833"/>
                    <a:pt x="5239" y="2808"/>
                  </a:cubicBezTo>
                  <a:cubicBezTo>
                    <a:pt x="5214" y="2783"/>
                    <a:pt x="5189" y="2732"/>
                    <a:pt x="5189" y="2682"/>
                  </a:cubicBezTo>
                  <a:cubicBezTo>
                    <a:pt x="5164" y="2632"/>
                    <a:pt x="5164" y="2607"/>
                    <a:pt x="5139" y="2582"/>
                  </a:cubicBezTo>
                  <a:cubicBezTo>
                    <a:pt x="5089" y="2507"/>
                    <a:pt x="5014" y="2432"/>
                    <a:pt x="4913" y="2432"/>
                  </a:cubicBezTo>
                  <a:cubicBezTo>
                    <a:pt x="4888" y="2407"/>
                    <a:pt x="4888" y="2407"/>
                    <a:pt x="4863" y="2407"/>
                  </a:cubicBezTo>
                  <a:cubicBezTo>
                    <a:pt x="4888" y="2357"/>
                    <a:pt x="4888" y="2306"/>
                    <a:pt x="4888" y="2281"/>
                  </a:cubicBezTo>
                  <a:lnTo>
                    <a:pt x="4888" y="2231"/>
                  </a:lnTo>
                  <a:cubicBezTo>
                    <a:pt x="4913" y="2181"/>
                    <a:pt x="4913" y="2131"/>
                    <a:pt x="4938" y="2081"/>
                  </a:cubicBezTo>
                  <a:cubicBezTo>
                    <a:pt x="4963" y="2056"/>
                    <a:pt x="4988" y="2031"/>
                    <a:pt x="5014" y="2031"/>
                  </a:cubicBezTo>
                  <a:cubicBezTo>
                    <a:pt x="5033" y="2050"/>
                    <a:pt x="5052" y="2058"/>
                    <a:pt x="5071" y="2058"/>
                  </a:cubicBezTo>
                  <a:cubicBezTo>
                    <a:pt x="5102" y="2058"/>
                    <a:pt x="5133" y="2037"/>
                    <a:pt x="5164" y="2006"/>
                  </a:cubicBezTo>
                  <a:cubicBezTo>
                    <a:pt x="5189" y="1956"/>
                    <a:pt x="5164" y="1880"/>
                    <a:pt x="5114" y="1855"/>
                  </a:cubicBezTo>
                  <a:cubicBezTo>
                    <a:pt x="5078" y="1834"/>
                    <a:pt x="5041" y="1825"/>
                    <a:pt x="5003" y="1825"/>
                  </a:cubicBezTo>
                  <a:cubicBezTo>
                    <a:pt x="4909" y="1825"/>
                    <a:pt x="4817" y="1884"/>
                    <a:pt x="4763" y="1956"/>
                  </a:cubicBezTo>
                  <a:cubicBezTo>
                    <a:pt x="4713" y="2056"/>
                    <a:pt x="4688" y="2131"/>
                    <a:pt x="4688" y="2206"/>
                  </a:cubicBezTo>
                  <a:lnTo>
                    <a:pt x="4688" y="2231"/>
                  </a:lnTo>
                  <a:cubicBezTo>
                    <a:pt x="4663" y="2306"/>
                    <a:pt x="4663" y="2382"/>
                    <a:pt x="4613" y="2407"/>
                  </a:cubicBezTo>
                  <a:cubicBezTo>
                    <a:pt x="4587" y="2432"/>
                    <a:pt x="4537" y="2432"/>
                    <a:pt x="4487" y="2432"/>
                  </a:cubicBezTo>
                  <a:cubicBezTo>
                    <a:pt x="4437" y="2407"/>
                    <a:pt x="4387" y="2382"/>
                    <a:pt x="4337" y="2331"/>
                  </a:cubicBezTo>
                  <a:cubicBezTo>
                    <a:pt x="4211" y="2206"/>
                    <a:pt x="4111" y="2031"/>
                    <a:pt x="4086" y="1830"/>
                  </a:cubicBezTo>
                  <a:cubicBezTo>
                    <a:pt x="4111" y="1830"/>
                    <a:pt x="4111" y="1805"/>
                    <a:pt x="4111" y="1805"/>
                  </a:cubicBezTo>
                  <a:cubicBezTo>
                    <a:pt x="4211" y="1630"/>
                    <a:pt x="4387" y="1454"/>
                    <a:pt x="4562" y="1379"/>
                  </a:cubicBezTo>
                  <a:cubicBezTo>
                    <a:pt x="4635" y="1350"/>
                    <a:pt x="4732" y="1321"/>
                    <a:pt x="4835" y="1321"/>
                  </a:cubicBezTo>
                  <a:cubicBezTo>
                    <a:pt x="4911" y="1321"/>
                    <a:pt x="4989" y="1337"/>
                    <a:pt x="5064" y="1379"/>
                  </a:cubicBezTo>
                  <a:cubicBezTo>
                    <a:pt x="5082" y="1385"/>
                    <a:pt x="5103" y="1388"/>
                    <a:pt x="5124" y="1388"/>
                  </a:cubicBezTo>
                  <a:cubicBezTo>
                    <a:pt x="5186" y="1388"/>
                    <a:pt x="5252" y="1360"/>
                    <a:pt x="5289" y="1304"/>
                  </a:cubicBezTo>
                  <a:cubicBezTo>
                    <a:pt x="5339" y="1229"/>
                    <a:pt x="5289" y="1128"/>
                    <a:pt x="5214" y="1078"/>
                  </a:cubicBezTo>
                  <a:cubicBezTo>
                    <a:pt x="5108" y="1018"/>
                    <a:pt x="4983" y="985"/>
                    <a:pt x="4851" y="985"/>
                  </a:cubicBezTo>
                  <a:cubicBezTo>
                    <a:pt x="4765" y="985"/>
                    <a:pt x="4676" y="999"/>
                    <a:pt x="4587" y="1028"/>
                  </a:cubicBezTo>
                  <a:cubicBezTo>
                    <a:pt x="4537" y="978"/>
                    <a:pt x="4512" y="903"/>
                    <a:pt x="4512" y="828"/>
                  </a:cubicBezTo>
                  <a:cubicBezTo>
                    <a:pt x="4512" y="753"/>
                    <a:pt x="4562" y="702"/>
                    <a:pt x="4613" y="677"/>
                  </a:cubicBezTo>
                  <a:cubicBezTo>
                    <a:pt x="4663" y="652"/>
                    <a:pt x="4713" y="652"/>
                    <a:pt x="4763" y="652"/>
                  </a:cubicBezTo>
                  <a:cubicBezTo>
                    <a:pt x="4813" y="677"/>
                    <a:pt x="4838" y="677"/>
                    <a:pt x="4863" y="677"/>
                  </a:cubicBezTo>
                  <a:cubicBezTo>
                    <a:pt x="5014" y="677"/>
                    <a:pt x="5139" y="627"/>
                    <a:pt x="5214" y="527"/>
                  </a:cubicBezTo>
                  <a:cubicBezTo>
                    <a:pt x="5314" y="427"/>
                    <a:pt x="5339" y="276"/>
                    <a:pt x="5264" y="151"/>
                  </a:cubicBezTo>
                  <a:cubicBezTo>
                    <a:pt x="5239" y="76"/>
                    <a:pt x="5164" y="26"/>
                    <a:pt x="5089"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12118" y="4096919"/>
              <a:ext cx="357341" cy="505163"/>
            </a:xfrm>
            <a:custGeom>
              <a:avLst/>
              <a:gdLst/>
              <a:ahLst/>
              <a:cxnLst/>
              <a:rect l="l" t="t" r="r" b="b"/>
              <a:pathLst>
                <a:path w="4813" h="6804" extrusionOk="0">
                  <a:moveTo>
                    <a:pt x="2516" y="1"/>
                  </a:moveTo>
                  <a:cubicBezTo>
                    <a:pt x="2463" y="1"/>
                    <a:pt x="2409" y="18"/>
                    <a:pt x="2356" y="36"/>
                  </a:cubicBezTo>
                  <a:cubicBezTo>
                    <a:pt x="2231" y="111"/>
                    <a:pt x="2181" y="262"/>
                    <a:pt x="2231" y="412"/>
                  </a:cubicBezTo>
                  <a:cubicBezTo>
                    <a:pt x="2256" y="512"/>
                    <a:pt x="2331" y="613"/>
                    <a:pt x="2431" y="688"/>
                  </a:cubicBezTo>
                  <a:cubicBezTo>
                    <a:pt x="2482" y="713"/>
                    <a:pt x="2507" y="713"/>
                    <a:pt x="2532" y="738"/>
                  </a:cubicBezTo>
                  <a:cubicBezTo>
                    <a:pt x="2582" y="763"/>
                    <a:pt x="2632" y="788"/>
                    <a:pt x="2657" y="813"/>
                  </a:cubicBezTo>
                  <a:cubicBezTo>
                    <a:pt x="2707" y="863"/>
                    <a:pt x="2707" y="938"/>
                    <a:pt x="2682" y="1014"/>
                  </a:cubicBezTo>
                  <a:cubicBezTo>
                    <a:pt x="2632" y="1064"/>
                    <a:pt x="2582" y="1114"/>
                    <a:pt x="2532" y="1139"/>
                  </a:cubicBezTo>
                  <a:cubicBezTo>
                    <a:pt x="2356" y="989"/>
                    <a:pt x="2156" y="888"/>
                    <a:pt x="1930" y="888"/>
                  </a:cubicBezTo>
                  <a:cubicBezTo>
                    <a:pt x="1855" y="888"/>
                    <a:pt x="1780" y="963"/>
                    <a:pt x="1780" y="1039"/>
                  </a:cubicBezTo>
                  <a:cubicBezTo>
                    <a:pt x="1780" y="1139"/>
                    <a:pt x="1830" y="1214"/>
                    <a:pt x="1930" y="1214"/>
                  </a:cubicBezTo>
                  <a:cubicBezTo>
                    <a:pt x="2131" y="1214"/>
                    <a:pt x="2281" y="1339"/>
                    <a:pt x="2356" y="1465"/>
                  </a:cubicBezTo>
                  <a:cubicBezTo>
                    <a:pt x="2482" y="1640"/>
                    <a:pt x="2557" y="1841"/>
                    <a:pt x="2557" y="2041"/>
                  </a:cubicBezTo>
                  <a:cubicBezTo>
                    <a:pt x="2557" y="2066"/>
                    <a:pt x="2557" y="2066"/>
                    <a:pt x="2557" y="2091"/>
                  </a:cubicBezTo>
                  <a:cubicBezTo>
                    <a:pt x="2431" y="2242"/>
                    <a:pt x="2281" y="2342"/>
                    <a:pt x="2106" y="2392"/>
                  </a:cubicBezTo>
                  <a:cubicBezTo>
                    <a:pt x="2068" y="2405"/>
                    <a:pt x="2030" y="2411"/>
                    <a:pt x="1996" y="2411"/>
                  </a:cubicBezTo>
                  <a:cubicBezTo>
                    <a:pt x="1961" y="2411"/>
                    <a:pt x="1930" y="2405"/>
                    <a:pt x="1905" y="2392"/>
                  </a:cubicBezTo>
                  <a:cubicBezTo>
                    <a:pt x="1855" y="2392"/>
                    <a:pt x="1830" y="2367"/>
                    <a:pt x="1805" y="2317"/>
                  </a:cubicBezTo>
                  <a:cubicBezTo>
                    <a:pt x="1805" y="2267"/>
                    <a:pt x="1805" y="2217"/>
                    <a:pt x="1830" y="2166"/>
                  </a:cubicBezTo>
                  <a:lnTo>
                    <a:pt x="1855" y="2141"/>
                  </a:lnTo>
                  <a:cubicBezTo>
                    <a:pt x="1880" y="2066"/>
                    <a:pt x="1905" y="1966"/>
                    <a:pt x="1905" y="1866"/>
                  </a:cubicBezTo>
                  <a:cubicBezTo>
                    <a:pt x="1905" y="1750"/>
                    <a:pt x="1819" y="1612"/>
                    <a:pt x="1687" y="1612"/>
                  </a:cubicBezTo>
                  <a:cubicBezTo>
                    <a:pt x="1677" y="1612"/>
                    <a:pt x="1666" y="1613"/>
                    <a:pt x="1654" y="1615"/>
                  </a:cubicBezTo>
                  <a:cubicBezTo>
                    <a:pt x="1579" y="1615"/>
                    <a:pt x="1529" y="1665"/>
                    <a:pt x="1554" y="1715"/>
                  </a:cubicBezTo>
                  <a:cubicBezTo>
                    <a:pt x="1554" y="1765"/>
                    <a:pt x="1604" y="1816"/>
                    <a:pt x="1654" y="1816"/>
                  </a:cubicBezTo>
                  <a:cubicBezTo>
                    <a:pt x="1654" y="1816"/>
                    <a:pt x="1680" y="1841"/>
                    <a:pt x="1680" y="1891"/>
                  </a:cubicBezTo>
                  <a:cubicBezTo>
                    <a:pt x="1705" y="1941"/>
                    <a:pt x="1680" y="1991"/>
                    <a:pt x="1654" y="2041"/>
                  </a:cubicBezTo>
                  <a:lnTo>
                    <a:pt x="1629" y="2091"/>
                  </a:lnTo>
                  <a:cubicBezTo>
                    <a:pt x="1629" y="2116"/>
                    <a:pt x="1604" y="2166"/>
                    <a:pt x="1604" y="2217"/>
                  </a:cubicBezTo>
                  <a:cubicBezTo>
                    <a:pt x="1579" y="2217"/>
                    <a:pt x="1554" y="2192"/>
                    <a:pt x="1529" y="2192"/>
                  </a:cubicBezTo>
                  <a:cubicBezTo>
                    <a:pt x="1498" y="2181"/>
                    <a:pt x="1463" y="2175"/>
                    <a:pt x="1426" y="2175"/>
                  </a:cubicBezTo>
                  <a:cubicBezTo>
                    <a:pt x="1375" y="2175"/>
                    <a:pt x="1323" y="2187"/>
                    <a:pt x="1279" y="2217"/>
                  </a:cubicBezTo>
                  <a:cubicBezTo>
                    <a:pt x="1253" y="2242"/>
                    <a:pt x="1228" y="2267"/>
                    <a:pt x="1178" y="2292"/>
                  </a:cubicBezTo>
                  <a:cubicBezTo>
                    <a:pt x="1153" y="2317"/>
                    <a:pt x="1128" y="2367"/>
                    <a:pt x="1078" y="2367"/>
                  </a:cubicBezTo>
                  <a:cubicBezTo>
                    <a:pt x="1028" y="2367"/>
                    <a:pt x="978" y="2367"/>
                    <a:pt x="953" y="2317"/>
                  </a:cubicBezTo>
                  <a:cubicBezTo>
                    <a:pt x="928" y="2292"/>
                    <a:pt x="928" y="2242"/>
                    <a:pt x="928" y="2217"/>
                  </a:cubicBezTo>
                  <a:cubicBezTo>
                    <a:pt x="953" y="2166"/>
                    <a:pt x="928" y="2141"/>
                    <a:pt x="903" y="2141"/>
                  </a:cubicBezTo>
                  <a:cubicBezTo>
                    <a:pt x="895" y="2134"/>
                    <a:pt x="888" y="2131"/>
                    <a:pt x="881" y="2131"/>
                  </a:cubicBezTo>
                  <a:cubicBezTo>
                    <a:pt x="863" y="2131"/>
                    <a:pt x="845" y="2149"/>
                    <a:pt x="827" y="2166"/>
                  </a:cubicBezTo>
                  <a:cubicBezTo>
                    <a:pt x="802" y="2242"/>
                    <a:pt x="827" y="2342"/>
                    <a:pt x="878" y="2392"/>
                  </a:cubicBezTo>
                  <a:cubicBezTo>
                    <a:pt x="915" y="2448"/>
                    <a:pt x="981" y="2477"/>
                    <a:pt x="1043" y="2477"/>
                  </a:cubicBezTo>
                  <a:cubicBezTo>
                    <a:pt x="1064" y="2477"/>
                    <a:pt x="1084" y="2473"/>
                    <a:pt x="1103" y="2467"/>
                  </a:cubicBezTo>
                  <a:cubicBezTo>
                    <a:pt x="1178" y="2442"/>
                    <a:pt x="1203" y="2417"/>
                    <a:pt x="1253" y="2367"/>
                  </a:cubicBezTo>
                  <a:cubicBezTo>
                    <a:pt x="1279" y="2342"/>
                    <a:pt x="1304" y="2342"/>
                    <a:pt x="1329" y="2317"/>
                  </a:cubicBezTo>
                  <a:cubicBezTo>
                    <a:pt x="1379" y="2292"/>
                    <a:pt x="1454" y="2292"/>
                    <a:pt x="1504" y="2292"/>
                  </a:cubicBezTo>
                  <a:cubicBezTo>
                    <a:pt x="1554" y="2317"/>
                    <a:pt x="1579" y="2317"/>
                    <a:pt x="1604" y="2342"/>
                  </a:cubicBezTo>
                  <a:cubicBezTo>
                    <a:pt x="1604" y="2367"/>
                    <a:pt x="1604" y="2367"/>
                    <a:pt x="1604" y="2392"/>
                  </a:cubicBezTo>
                  <a:cubicBezTo>
                    <a:pt x="1654" y="2492"/>
                    <a:pt x="1755" y="2593"/>
                    <a:pt x="1855" y="2618"/>
                  </a:cubicBezTo>
                  <a:cubicBezTo>
                    <a:pt x="1893" y="2630"/>
                    <a:pt x="1936" y="2636"/>
                    <a:pt x="1983" y="2636"/>
                  </a:cubicBezTo>
                  <a:cubicBezTo>
                    <a:pt x="2030" y="2636"/>
                    <a:pt x="2081" y="2630"/>
                    <a:pt x="2131" y="2618"/>
                  </a:cubicBezTo>
                  <a:cubicBezTo>
                    <a:pt x="2131" y="2593"/>
                    <a:pt x="2156" y="2593"/>
                    <a:pt x="2156" y="2593"/>
                  </a:cubicBezTo>
                  <a:cubicBezTo>
                    <a:pt x="2281" y="2567"/>
                    <a:pt x="2406" y="2517"/>
                    <a:pt x="2507" y="2442"/>
                  </a:cubicBezTo>
                  <a:lnTo>
                    <a:pt x="2507" y="2442"/>
                  </a:lnTo>
                  <a:cubicBezTo>
                    <a:pt x="2482" y="2593"/>
                    <a:pt x="2431" y="2743"/>
                    <a:pt x="2381" y="2893"/>
                  </a:cubicBezTo>
                  <a:cubicBezTo>
                    <a:pt x="2331" y="3069"/>
                    <a:pt x="2281" y="3219"/>
                    <a:pt x="2231" y="3395"/>
                  </a:cubicBezTo>
                  <a:cubicBezTo>
                    <a:pt x="2231" y="3420"/>
                    <a:pt x="2231" y="3445"/>
                    <a:pt x="2231" y="3495"/>
                  </a:cubicBezTo>
                  <a:cubicBezTo>
                    <a:pt x="2206" y="3545"/>
                    <a:pt x="2206" y="3595"/>
                    <a:pt x="2206" y="3645"/>
                  </a:cubicBezTo>
                  <a:cubicBezTo>
                    <a:pt x="2156" y="3996"/>
                    <a:pt x="2231" y="4372"/>
                    <a:pt x="2431" y="4648"/>
                  </a:cubicBezTo>
                  <a:cubicBezTo>
                    <a:pt x="2356" y="4648"/>
                    <a:pt x="2281" y="4673"/>
                    <a:pt x="2256" y="4673"/>
                  </a:cubicBezTo>
                  <a:cubicBezTo>
                    <a:pt x="2231" y="4648"/>
                    <a:pt x="2206" y="4623"/>
                    <a:pt x="2181" y="4522"/>
                  </a:cubicBezTo>
                  <a:cubicBezTo>
                    <a:pt x="2156" y="4472"/>
                    <a:pt x="2131" y="4397"/>
                    <a:pt x="2081" y="4347"/>
                  </a:cubicBezTo>
                  <a:cubicBezTo>
                    <a:pt x="1955" y="4197"/>
                    <a:pt x="1780" y="4121"/>
                    <a:pt x="1629" y="4046"/>
                  </a:cubicBezTo>
                  <a:cubicBezTo>
                    <a:pt x="1529" y="4021"/>
                    <a:pt x="1454" y="3971"/>
                    <a:pt x="1379" y="3921"/>
                  </a:cubicBezTo>
                  <a:cubicBezTo>
                    <a:pt x="1304" y="3846"/>
                    <a:pt x="1253" y="3770"/>
                    <a:pt x="1228" y="3695"/>
                  </a:cubicBezTo>
                  <a:cubicBezTo>
                    <a:pt x="1203" y="3620"/>
                    <a:pt x="1228" y="3545"/>
                    <a:pt x="1253" y="3520"/>
                  </a:cubicBezTo>
                  <a:cubicBezTo>
                    <a:pt x="1268" y="3490"/>
                    <a:pt x="1300" y="3478"/>
                    <a:pt x="1324" y="3478"/>
                  </a:cubicBezTo>
                  <a:cubicBezTo>
                    <a:pt x="1341" y="3478"/>
                    <a:pt x="1354" y="3484"/>
                    <a:pt x="1354" y="3495"/>
                  </a:cubicBezTo>
                  <a:cubicBezTo>
                    <a:pt x="1379" y="3495"/>
                    <a:pt x="1379" y="3520"/>
                    <a:pt x="1404" y="3520"/>
                  </a:cubicBezTo>
                  <a:cubicBezTo>
                    <a:pt x="1454" y="3595"/>
                    <a:pt x="1504" y="3670"/>
                    <a:pt x="1629" y="3670"/>
                  </a:cubicBezTo>
                  <a:cubicBezTo>
                    <a:pt x="1648" y="3677"/>
                    <a:pt x="1667" y="3680"/>
                    <a:pt x="1685" y="3680"/>
                  </a:cubicBezTo>
                  <a:cubicBezTo>
                    <a:pt x="1741" y="3680"/>
                    <a:pt x="1792" y="3651"/>
                    <a:pt x="1830" y="3595"/>
                  </a:cubicBezTo>
                  <a:cubicBezTo>
                    <a:pt x="1905" y="3545"/>
                    <a:pt x="1955" y="3420"/>
                    <a:pt x="1955" y="3319"/>
                  </a:cubicBezTo>
                  <a:cubicBezTo>
                    <a:pt x="1955" y="3019"/>
                    <a:pt x="1680" y="2743"/>
                    <a:pt x="1379" y="2718"/>
                  </a:cubicBezTo>
                  <a:cubicBezTo>
                    <a:pt x="1279" y="2718"/>
                    <a:pt x="1203" y="2793"/>
                    <a:pt x="1203" y="2893"/>
                  </a:cubicBezTo>
                  <a:cubicBezTo>
                    <a:pt x="1203" y="2968"/>
                    <a:pt x="1279" y="3044"/>
                    <a:pt x="1379" y="3044"/>
                  </a:cubicBezTo>
                  <a:cubicBezTo>
                    <a:pt x="1504" y="3069"/>
                    <a:pt x="1604" y="3169"/>
                    <a:pt x="1629" y="3294"/>
                  </a:cubicBezTo>
                  <a:cubicBezTo>
                    <a:pt x="1604" y="3294"/>
                    <a:pt x="1604" y="3269"/>
                    <a:pt x="1579" y="3244"/>
                  </a:cubicBezTo>
                  <a:cubicBezTo>
                    <a:pt x="1514" y="3190"/>
                    <a:pt x="1431" y="3164"/>
                    <a:pt x="1344" y="3164"/>
                  </a:cubicBezTo>
                  <a:cubicBezTo>
                    <a:pt x="1231" y="3164"/>
                    <a:pt x="1113" y="3209"/>
                    <a:pt x="1028" y="3294"/>
                  </a:cubicBezTo>
                  <a:cubicBezTo>
                    <a:pt x="953" y="3344"/>
                    <a:pt x="928" y="3445"/>
                    <a:pt x="903" y="3520"/>
                  </a:cubicBezTo>
                  <a:cubicBezTo>
                    <a:pt x="878" y="3520"/>
                    <a:pt x="878" y="3495"/>
                    <a:pt x="878" y="3495"/>
                  </a:cubicBezTo>
                  <a:cubicBezTo>
                    <a:pt x="827" y="3420"/>
                    <a:pt x="802" y="3344"/>
                    <a:pt x="777" y="3269"/>
                  </a:cubicBezTo>
                  <a:cubicBezTo>
                    <a:pt x="752" y="3219"/>
                    <a:pt x="727" y="3169"/>
                    <a:pt x="702" y="3119"/>
                  </a:cubicBezTo>
                  <a:cubicBezTo>
                    <a:pt x="652" y="3044"/>
                    <a:pt x="552" y="2868"/>
                    <a:pt x="376" y="2843"/>
                  </a:cubicBezTo>
                  <a:cubicBezTo>
                    <a:pt x="251" y="2843"/>
                    <a:pt x="151" y="2893"/>
                    <a:pt x="76" y="2968"/>
                  </a:cubicBezTo>
                  <a:cubicBezTo>
                    <a:pt x="0" y="3069"/>
                    <a:pt x="0" y="3194"/>
                    <a:pt x="50" y="3294"/>
                  </a:cubicBezTo>
                  <a:cubicBezTo>
                    <a:pt x="50" y="3319"/>
                    <a:pt x="76" y="3319"/>
                    <a:pt x="101" y="3319"/>
                  </a:cubicBezTo>
                  <a:cubicBezTo>
                    <a:pt x="151" y="3294"/>
                    <a:pt x="151" y="3269"/>
                    <a:pt x="151" y="3244"/>
                  </a:cubicBezTo>
                  <a:cubicBezTo>
                    <a:pt x="101" y="3169"/>
                    <a:pt x="126" y="3094"/>
                    <a:pt x="151" y="3044"/>
                  </a:cubicBezTo>
                  <a:cubicBezTo>
                    <a:pt x="201" y="2968"/>
                    <a:pt x="276" y="2943"/>
                    <a:pt x="351" y="2943"/>
                  </a:cubicBezTo>
                  <a:cubicBezTo>
                    <a:pt x="502" y="2968"/>
                    <a:pt x="577" y="3119"/>
                    <a:pt x="602" y="3169"/>
                  </a:cubicBezTo>
                  <a:cubicBezTo>
                    <a:pt x="627" y="3219"/>
                    <a:pt x="652" y="3269"/>
                    <a:pt x="677" y="3319"/>
                  </a:cubicBezTo>
                  <a:cubicBezTo>
                    <a:pt x="702" y="3395"/>
                    <a:pt x="727" y="3470"/>
                    <a:pt x="777" y="3545"/>
                  </a:cubicBezTo>
                  <a:cubicBezTo>
                    <a:pt x="802" y="3595"/>
                    <a:pt x="852" y="3620"/>
                    <a:pt x="903" y="3670"/>
                  </a:cubicBezTo>
                  <a:cubicBezTo>
                    <a:pt x="903" y="3695"/>
                    <a:pt x="903" y="3745"/>
                    <a:pt x="903" y="3770"/>
                  </a:cubicBezTo>
                  <a:cubicBezTo>
                    <a:pt x="953" y="3921"/>
                    <a:pt x="1028" y="4046"/>
                    <a:pt x="1153" y="4146"/>
                  </a:cubicBezTo>
                  <a:cubicBezTo>
                    <a:pt x="1203" y="4197"/>
                    <a:pt x="1253" y="4222"/>
                    <a:pt x="1279" y="4247"/>
                  </a:cubicBezTo>
                  <a:cubicBezTo>
                    <a:pt x="1203" y="4272"/>
                    <a:pt x="1103" y="4297"/>
                    <a:pt x="1028" y="4372"/>
                  </a:cubicBezTo>
                  <a:cubicBezTo>
                    <a:pt x="852" y="4497"/>
                    <a:pt x="752" y="4823"/>
                    <a:pt x="928" y="5024"/>
                  </a:cubicBezTo>
                  <a:cubicBezTo>
                    <a:pt x="978" y="5099"/>
                    <a:pt x="1078" y="5149"/>
                    <a:pt x="1178" y="5149"/>
                  </a:cubicBezTo>
                  <a:lnTo>
                    <a:pt x="1203" y="5149"/>
                  </a:lnTo>
                  <a:cubicBezTo>
                    <a:pt x="1253" y="5124"/>
                    <a:pt x="1304" y="5074"/>
                    <a:pt x="1329" y="5024"/>
                  </a:cubicBezTo>
                  <a:cubicBezTo>
                    <a:pt x="1379" y="4948"/>
                    <a:pt x="1354" y="4898"/>
                    <a:pt x="1329" y="4848"/>
                  </a:cubicBezTo>
                  <a:cubicBezTo>
                    <a:pt x="1310" y="4811"/>
                    <a:pt x="1265" y="4788"/>
                    <a:pt x="1223" y="4788"/>
                  </a:cubicBezTo>
                  <a:cubicBezTo>
                    <a:pt x="1207" y="4788"/>
                    <a:pt x="1192" y="4791"/>
                    <a:pt x="1178" y="4798"/>
                  </a:cubicBezTo>
                  <a:cubicBezTo>
                    <a:pt x="1153" y="4823"/>
                    <a:pt x="1128" y="4873"/>
                    <a:pt x="1128" y="4923"/>
                  </a:cubicBezTo>
                  <a:cubicBezTo>
                    <a:pt x="1128" y="4923"/>
                    <a:pt x="1103" y="4898"/>
                    <a:pt x="1078" y="4898"/>
                  </a:cubicBezTo>
                  <a:cubicBezTo>
                    <a:pt x="1003" y="4798"/>
                    <a:pt x="1078" y="4623"/>
                    <a:pt x="1178" y="4522"/>
                  </a:cubicBezTo>
                  <a:cubicBezTo>
                    <a:pt x="1279" y="4447"/>
                    <a:pt x="1429" y="4422"/>
                    <a:pt x="1654" y="4422"/>
                  </a:cubicBezTo>
                  <a:lnTo>
                    <a:pt x="1680" y="4422"/>
                  </a:lnTo>
                  <a:cubicBezTo>
                    <a:pt x="1730" y="4447"/>
                    <a:pt x="1780" y="4497"/>
                    <a:pt x="1830" y="4547"/>
                  </a:cubicBezTo>
                  <a:cubicBezTo>
                    <a:pt x="1830" y="4572"/>
                    <a:pt x="1855" y="4623"/>
                    <a:pt x="1880" y="4648"/>
                  </a:cubicBezTo>
                  <a:cubicBezTo>
                    <a:pt x="1930" y="4773"/>
                    <a:pt x="2005" y="4923"/>
                    <a:pt x="2181" y="4974"/>
                  </a:cubicBezTo>
                  <a:cubicBezTo>
                    <a:pt x="2218" y="4986"/>
                    <a:pt x="2262" y="4992"/>
                    <a:pt x="2309" y="4992"/>
                  </a:cubicBezTo>
                  <a:cubicBezTo>
                    <a:pt x="2356" y="4992"/>
                    <a:pt x="2406" y="4986"/>
                    <a:pt x="2456" y="4974"/>
                  </a:cubicBezTo>
                  <a:cubicBezTo>
                    <a:pt x="2519" y="4961"/>
                    <a:pt x="2588" y="4955"/>
                    <a:pt x="2654" y="4955"/>
                  </a:cubicBezTo>
                  <a:cubicBezTo>
                    <a:pt x="2720" y="4955"/>
                    <a:pt x="2782" y="4961"/>
                    <a:pt x="2832" y="4974"/>
                  </a:cubicBezTo>
                  <a:cubicBezTo>
                    <a:pt x="2983" y="5024"/>
                    <a:pt x="3133" y="5049"/>
                    <a:pt x="3258" y="5099"/>
                  </a:cubicBezTo>
                  <a:cubicBezTo>
                    <a:pt x="3384" y="5124"/>
                    <a:pt x="3484" y="5149"/>
                    <a:pt x="3584" y="5174"/>
                  </a:cubicBezTo>
                  <a:cubicBezTo>
                    <a:pt x="4136" y="5375"/>
                    <a:pt x="4487" y="6051"/>
                    <a:pt x="4336" y="6603"/>
                  </a:cubicBezTo>
                  <a:cubicBezTo>
                    <a:pt x="4311" y="6703"/>
                    <a:pt x="4361" y="6778"/>
                    <a:pt x="4436" y="6803"/>
                  </a:cubicBezTo>
                  <a:lnTo>
                    <a:pt x="4512" y="6803"/>
                  </a:lnTo>
                  <a:cubicBezTo>
                    <a:pt x="4587" y="6803"/>
                    <a:pt x="4612" y="6753"/>
                    <a:pt x="4637" y="6703"/>
                  </a:cubicBezTo>
                  <a:cubicBezTo>
                    <a:pt x="4812" y="6101"/>
                    <a:pt x="4562" y="5450"/>
                    <a:pt x="4086" y="5074"/>
                  </a:cubicBezTo>
                  <a:cubicBezTo>
                    <a:pt x="4161" y="5024"/>
                    <a:pt x="4211" y="4923"/>
                    <a:pt x="4211" y="4823"/>
                  </a:cubicBezTo>
                  <a:cubicBezTo>
                    <a:pt x="4236" y="4723"/>
                    <a:pt x="4211" y="4648"/>
                    <a:pt x="4186" y="4572"/>
                  </a:cubicBezTo>
                  <a:cubicBezTo>
                    <a:pt x="4161" y="4522"/>
                    <a:pt x="4136" y="4497"/>
                    <a:pt x="4136" y="4447"/>
                  </a:cubicBezTo>
                  <a:cubicBezTo>
                    <a:pt x="4111" y="4297"/>
                    <a:pt x="4186" y="4146"/>
                    <a:pt x="4286" y="4046"/>
                  </a:cubicBezTo>
                  <a:cubicBezTo>
                    <a:pt x="4311" y="4046"/>
                    <a:pt x="4311" y="3996"/>
                    <a:pt x="4286" y="3971"/>
                  </a:cubicBezTo>
                  <a:cubicBezTo>
                    <a:pt x="4286" y="3958"/>
                    <a:pt x="4274" y="3952"/>
                    <a:pt x="4258" y="3952"/>
                  </a:cubicBezTo>
                  <a:cubicBezTo>
                    <a:pt x="4242" y="3952"/>
                    <a:pt x="4223" y="3958"/>
                    <a:pt x="4211" y="3971"/>
                  </a:cubicBezTo>
                  <a:cubicBezTo>
                    <a:pt x="4086" y="4096"/>
                    <a:pt x="4010" y="4272"/>
                    <a:pt x="4035" y="4472"/>
                  </a:cubicBezTo>
                  <a:cubicBezTo>
                    <a:pt x="4035" y="4522"/>
                    <a:pt x="4061" y="4572"/>
                    <a:pt x="4086" y="4623"/>
                  </a:cubicBezTo>
                  <a:cubicBezTo>
                    <a:pt x="4086" y="4673"/>
                    <a:pt x="4111" y="4748"/>
                    <a:pt x="4111" y="4823"/>
                  </a:cubicBezTo>
                  <a:cubicBezTo>
                    <a:pt x="4111" y="4898"/>
                    <a:pt x="4061" y="4974"/>
                    <a:pt x="3985" y="5024"/>
                  </a:cubicBezTo>
                  <a:cubicBezTo>
                    <a:pt x="3885" y="4974"/>
                    <a:pt x="3810" y="4923"/>
                    <a:pt x="3710" y="4873"/>
                  </a:cubicBezTo>
                  <a:cubicBezTo>
                    <a:pt x="3584" y="4823"/>
                    <a:pt x="3459" y="4798"/>
                    <a:pt x="3334" y="4773"/>
                  </a:cubicBezTo>
                  <a:cubicBezTo>
                    <a:pt x="3284" y="4773"/>
                    <a:pt x="3258" y="4748"/>
                    <a:pt x="3208" y="4748"/>
                  </a:cubicBezTo>
                  <a:cubicBezTo>
                    <a:pt x="3108" y="4623"/>
                    <a:pt x="3083" y="4447"/>
                    <a:pt x="3108" y="4297"/>
                  </a:cubicBezTo>
                  <a:cubicBezTo>
                    <a:pt x="3133" y="4197"/>
                    <a:pt x="3183" y="4096"/>
                    <a:pt x="3258" y="4071"/>
                  </a:cubicBezTo>
                  <a:cubicBezTo>
                    <a:pt x="3296" y="4046"/>
                    <a:pt x="3340" y="4034"/>
                    <a:pt x="3381" y="4034"/>
                  </a:cubicBezTo>
                  <a:cubicBezTo>
                    <a:pt x="3421" y="4034"/>
                    <a:pt x="3459" y="4046"/>
                    <a:pt x="3484" y="4071"/>
                  </a:cubicBezTo>
                  <a:cubicBezTo>
                    <a:pt x="3509" y="4071"/>
                    <a:pt x="3509" y="4121"/>
                    <a:pt x="3509" y="4146"/>
                  </a:cubicBezTo>
                  <a:cubicBezTo>
                    <a:pt x="3509" y="4171"/>
                    <a:pt x="3509" y="4197"/>
                    <a:pt x="3484" y="4222"/>
                  </a:cubicBezTo>
                  <a:cubicBezTo>
                    <a:pt x="3434" y="4247"/>
                    <a:pt x="3434" y="4322"/>
                    <a:pt x="3459" y="4372"/>
                  </a:cubicBezTo>
                  <a:cubicBezTo>
                    <a:pt x="3488" y="4401"/>
                    <a:pt x="3518" y="4414"/>
                    <a:pt x="3547" y="4414"/>
                  </a:cubicBezTo>
                  <a:cubicBezTo>
                    <a:pt x="3568" y="4414"/>
                    <a:pt x="3589" y="4407"/>
                    <a:pt x="3609" y="4397"/>
                  </a:cubicBezTo>
                  <a:cubicBezTo>
                    <a:pt x="3685" y="4347"/>
                    <a:pt x="3735" y="4247"/>
                    <a:pt x="3735" y="4171"/>
                  </a:cubicBezTo>
                  <a:cubicBezTo>
                    <a:pt x="3735" y="4071"/>
                    <a:pt x="3685" y="3971"/>
                    <a:pt x="3609" y="3896"/>
                  </a:cubicBezTo>
                  <a:cubicBezTo>
                    <a:pt x="3539" y="3840"/>
                    <a:pt x="3445" y="3807"/>
                    <a:pt x="3349" y="3807"/>
                  </a:cubicBezTo>
                  <a:cubicBezTo>
                    <a:pt x="3275" y="3807"/>
                    <a:pt x="3199" y="3827"/>
                    <a:pt x="3133" y="3871"/>
                  </a:cubicBezTo>
                  <a:cubicBezTo>
                    <a:pt x="3008" y="3971"/>
                    <a:pt x="2933" y="4096"/>
                    <a:pt x="2908" y="4272"/>
                  </a:cubicBezTo>
                  <a:cubicBezTo>
                    <a:pt x="2883" y="4397"/>
                    <a:pt x="2883" y="4522"/>
                    <a:pt x="2933" y="4648"/>
                  </a:cubicBezTo>
                  <a:cubicBezTo>
                    <a:pt x="2883" y="4623"/>
                    <a:pt x="2857" y="4623"/>
                    <a:pt x="2832" y="4598"/>
                  </a:cubicBezTo>
                  <a:cubicBezTo>
                    <a:pt x="2507" y="4372"/>
                    <a:pt x="2482" y="3921"/>
                    <a:pt x="2532" y="3545"/>
                  </a:cubicBezTo>
                  <a:cubicBezTo>
                    <a:pt x="2582" y="3344"/>
                    <a:pt x="2757" y="3094"/>
                    <a:pt x="2883" y="3044"/>
                  </a:cubicBezTo>
                  <a:cubicBezTo>
                    <a:pt x="2933" y="3019"/>
                    <a:pt x="3008" y="2994"/>
                    <a:pt x="3083" y="2968"/>
                  </a:cubicBezTo>
                  <a:cubicBezTo>
                    <a:pt x="3258" y="2918"/>
                    <a:pt x="3434" y="2868"/>
                    <a:pt x="3559" y="2693"/>
                  </a:cubicBezTo>
                  <a:cubicBezTo>
                    <a:pt x="3609" y="2618"/>
                    <a:pt x="3634" y="2542"/>
                    <a:pt x="3634" y="2467"/>
                  </a:cubicBezTo>
                  <a:cubicBezTo>
                    <a:pt x="3660" y="2442"/>
                    <a:pt x="3685" y="2392"/>
                    <a:pt x="3710" y="2367"/>
                  </a:cubicBezTo>
                  <a:cubicBezTo>
                    <a:pt x="3735" y="2342"/>
                    <a:pt x="3760" y="2317"/>
                    <a:pt x="3760" y="2317"/>
                  </a:cubicBezTo>
                  <a:cubicBezTo>
                    <a:pt x="3835" y="2242"/>
                    <a:pt x="3910" y="2141"/>
                    <a:pt x="3960" y="2066"/>
                  </a:cubicBezTo>
                  <a:cubicBezTo>
                    <a:pt x="4035" y="1916"/>
                    <a:pt x="4035" y="1715"/>
                    <a:pt x="3935" y="1590"/>
                  </a:cubicBezTo>
                  <a:cubicBezTo>
                    <a:pt x="3906" y="1561"/>
                    <a:pt x="3868" y="1548"/>
                    <a:pt x="3836" y="1548"/>
                  </a:cubicBezTo>
                  <a:cubicBezTo>
                    <a:pt x="3814" y="1548"/>
                    <a:pt x="3795" y="1555"/>
                    <a:pt x="3785" y="1565"/>
                  </a:cubicBezTo>
                  <a:cubicBezTo>
                    <a:pt x="3735" y="1615"/>
                    <a:pt x="3735" y="1690"/>
                    <a:pt x="3760" y="1740"/>
                  </a:cubicBezTo>
                  <a:cubicBezTo>
                    <a:pt x="3810" y="1791"/>
                    <a:pt x="3810" y="1891"/>
                    <a:pt x="3760" y="1966"/>
                  </a:cubicBezTo>
                  <a:cubicBezTo>
                    <a:pt x="3735" y="2041"/>
                    <a:pt x="3685" y="2091"/>
                    <a:pt x="3609" y="2166"/>
                  </a:cubicBezTo>
                  <a:lnTo>
                    <a:pt x="3584" y="2166"/>
                  </a:lnTo>
                  <a:cubicBezTo>
                    <a:pt x="3559" y="2066"/>
                    <a:pt x="3509" y="1991"/>
                    <a:pt x="3484" y="1916"/>
                  </a:cubicBezTo>
                  <a:cubicBezTo>
                    <a:pt x="3459" y="1866"/>
                    <a:pt x="3434" y="1841"/>
                    <a:pt x="3409" y="1791"/>
                  </a:cubicBezTo>
                  <a:cubicBezTo>
                    <a:pt x="3359" y="1665"/>
                    <a:pt x="3334" y="1590"/>
                    <a:pt x="3359" y="1515"/>
                  </a:cubicBezTo>
                  <a:cubicBezTo>
                    <a:pt x="3384" y="1465"/>
                    <a:pt x="3434" y="1415"/>
                    <a:pt x="3459" y="1415"/>
                  </a:cubicBezTo>
                  <a:cubicBezTo>
                    <a:pt x="3477" y="1419"/>
                    <a:pt x="3494" y="1421"/>
                    <a:pt x="3510" y="1421"/>
                  </a:cubicBezTo>
                  <a:cubicBezTo>
                    <a:pt x="3584" y="1421"/>
                    <a:pt x="3639" y="1376"/>
                    <a:pt x="3660" y="1314"/>
                  </a:cubicBezTo>
                  <a:cubicBezTo>
                    <a:pt x="3685" y="1214"/>
                    <a:pt x="3634" y="1139"/>
                    <a:pt x="3559" y="1114"/>
                  </a:cubicBezTo>
                  <a:cubicBezTo>
                    <a:pt x="3523" y="1099"/>
                    <a:pt x="3486" y="1093"/>
                    <a:pt x="3450" y="1093"/>
                  </a:cubicBezTo>
                  <a:cubicBezTo>
                    <a:pt x="3365" y="1093"/>
                    <a:pt x="3287" y="1129"/>
                    <a:pt x="3233" y="1164"/>
                  </a:cubicBezTo>
                  <a:lnTo>
                    <a:pt x="3208" y="1164"/>
                  </a:lnTo>
                  <a:cubicBezTo>
                    <a:pt x="3208" y="1114"/>
                    <a:pt x="3233" y="1039"/>
                    <a:pt x="3233" y="989"/>
                  </a:cubicBezTo>
                  <a:cubicBezTo>
                    <a:pt x="3258" y="963"/>
                    <a:pt x="3258" y="963"/>
                    <a:pt x="3258" y="938"/>
                  </a:cubicBezTo>
                  <a:cubicBezTo>
                    <a:pt x="3284" y="813"/>
                    <a:pt x="3284" y="738"/>
                    <a:pt x="3233" y="663"/>
                  </a:cubicBezTo>
                  <a:cubicBezTo>
                    <a:pt x="3221" y="650"/>
                    <a:pt x="3208" y="644"/>
                    <a:pt x="3196" y="644"/>
                  </a:cubicBezTo>
                  <a:cubicBezTo>
                    <a:pt x="3183" y="644"/>
                    <a:pt x="3171" y="650"/>
                    <a:pt x="3158" y="663"/>
                  </a:cubicBezTo>
                  <a:cubicBezTo>
                    <a:pt x="3133" y="663"/>
                    <a:pt x="3133" y="713"/>
                    <a:pt x="3133" y="738"/>
                  </a:cubicBezTo>
                  <a:cubicBezTo>
                    <a:pt x="3158" y="763"/>
                    <a:pt x="3183" y="838"/>
                    <a:pt x="3158" y="913"/>
                  </a:cubicBezTo>
                  <a:cubicBezTo>
                    <a:pt x="3158" y="938"/>
                    <a:pt x="3133" y="938"/>
                    <a:pt x="3133" y="963"/>
                  </a:cubicBezTo>
                  <a:cubicBezTo>
                    <a:pt x="3133" y="1014"/>
                    <a:pt x="3108" y="1089"/>
                    <a:pt x="3108" y="1164"/>
                  </a:cubicBezTo>
                  <a:cubicBezTo>
                    <a:pt x="3108" y="1189"/>
                    <a:pt x="3133" y="1239"/>
                    <a:pt x="3133" y="1264"/>
                  </a:cubicBezTo>
                  <a:cubicBezTo>
                    <a:pt x="3108" y="1314"/>
                    <a:pt x="3058" y="1364"/>
                    <a:pt x="3058" y="1415"/>
                  </a:cubicBezTo>
                  <a:cubicBezTo>
                    <a:pt x="3008" y="1565"/>
                    <a:pt x="3033" y="1740"/>
                    <a:pt x="3108" y="1916"/>
                  </a:cubicBezTo>
                  <a:cubicBezTo>
                    <a:pt x="3133" y="1966"/>
                    <a:pt x="3158" y="2016"/>
                    <a:pt x="3183" y="2066"/>
                  </a:cubicBezTo>
                  <a:cubicBezTo>
                    <a:pt x="3233" y="2141"/>
                    <a:pt x="3258" y="2217"/>
                    <a:pt x="3284" y="2267"/>
                  </a:cubicBezTo>
                  <a:cubicBezTo>
                    <a:pt x="3334" y="2367"/>
                    <a:pt x="3334" y="2467"/>
                    <a:pt x="3284" y="2517"/>
                  </a:cubicBezTo>
                  <a:cubicBezTo>
                    <a:pt x="3233" y="2593"/>
                    <a:pt x="3133" y="2618"/>
                    <a:pt x="2983" y="2668"/>
                  </a:cubicBezTo>
                  <a:cubicBezTo>
                    <a:pt x="2908" y="2693"/>
                    <a:pt x="2832" y="2693"/>
                    <a:pt x="2757" y="2743"/>
                  </a:cubicBezTo>
                  <a:cubicBezTo>
                    <a:pt x="2832" y="2517"/>
                    <a:pt x="2883" y="2292"/>
                    <a:pt x="2883" y="2041"/>
                  </a:cubicBezTo>
                  <a:cubicBezTo>
                    <a:pt x="2883" y="1791"/>
                    <a:pt x="2807" y="1540"/>
                    <a:pt x="2657" y="1314"/>
                  </a:cubicBezTo>
                  <a:cubicBezTo>
                    <a:pt x="2757" y="1264"/>
                    <a:pt x="2807" y="1189"/>
                    <a:pt x="2857" y="1114"/>
                  </a:cubicBezTo>
                  <a:cubicBezTo>
                    <a:pt x="2933" y="963"/>
                    <a:pt x="2933" y="788"/>
                    <a:pt x="2832" y="688"/>
                  </a:cubicBezTo>
                  <a:cubicBezTo>
                    <a:pt x="2782" y="613"/>
                    <a:pt x="2682" y="562"/>
                    <a:pt x="2632" y="537"/>
                  </a:cubicBezTo>
                  <a:cubicBezTo>
                    <a:pt x="2607" y="537"/>
                    <a:pt x="2582" y="512"/>
                    <a:pt x="2557" y="512"/>
                  </a:cubicBezTo>
                  <a:cubicBezTo>
                    <a:pt x="2482" y="462"/>
                    <a:pt x="2431" y="412"/>
                    <a:pt x="2431" y="362"/>
                  </a:cubicBezTo>
                  <a:cubicBezTo>
                    <a:pt x="2406" y="312"/>
                    <a:pt x="2431" y="262"/>
                    <a:pt x="2482" y="237"/>
                  </a:cubicBezTo>
                  <a:cubicBezTo>
                    <a:pt x="2482" y="212"/>
                    <a:pt x="2507" y="212"/>
                    <a:pt x="2532" y="212"/>
                  </a:cubicBezTo>
                  <a:cubicBezTo>
                    <a:pt x="2532" y="237"/>
                    <a:pt x="2557" y="237"/>
                    <a:pt x="2557" y="237"/>
                  </a:cubicBezTo>
                  <a:cubicBezTo>
                    <a:pt x="2575" y="273"/>
                    <a:pt x="2620" y="297"/>
                    <a:pt x="2663" y="297"/>
                  </a:cubicBezTo>
                  <a:cubicBezTo>
                    <a:pt x="2678" y="297"/>
                    <a:pt x="2694" y="293"/>
                    <a:pt x="2707" y="287"/>
                  </a:cubicBezTo>
                  <a:cubicBezTo>
                    <a:pt x="2757" y="262"/>
                    <a:pt x="2782" y="212"/>
                    <a:pt x="2757" y="136"/>
                  </a:cubicBezTo>
                  <a:cubicBezTo>
                    <a:pt x="2732" y="86"/>
                    <a:pt x="2657" y="36"/>
                    <a:pt x="2582" y="11"/>
                  </a:cubicBezTo>
                  <a:cubicBezTo>
                    <a:pt x="2560" y="4"/>
                    <a:pt x="2538" y="1"/>
                    <a:pt x="2516"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7617907" y="3903763"/>
              <a:ext cx="978522" cy="763995"/>
              <a:chOff x="6583448" y="3543201"/>
              <a:chExt cx="1333863" cy="1041433"/>
            </a:xfrm>
          </p:grpSpPr>
          <p:sp>
            <p:nvSpPr>
              <p:cNvPr id="25" name="Google Shape;25;p2"/>
              <p:cNvSpPr/>
              <p:nvPr/>
            </p:nvSpPr>
            <p:spPr>
              <a:xfrm>
                <a:off x="7389154" y="4132772"/>
                <a:ext cx="228972" cy="70904"/>
              </a:xfrm>
              <a:custGeom>
                <a:avLst/>
                <a:gdLst/>
                <a:ahLst/>
                <a:cxnLst/>
                <a:rect l="l" t="t" r="r" b="b"/>
                <a:pathLst>
                  <a:path w="3084" h="955" extrusionOk="0">
                    <a:moveTo>
                      <a:pt x="1814" y="0"/>
                    </a:moveTo>
                    <a:cubicBezTo>
                      <a:pt x="1446" y="0"/>
                      <a:pt x="1028" y="101"/>
                      <a:pt x="602" y="401"/>
                    </a:cubicBezTo>
                    <a:cubicBezTo>
                      <a:pt x="602" y="401"/>
                      <a:pt x="267" y="66"/>
                      <a:pt x="171" y="66"/>
                    </a:cubicBezTo>
                    <a:cubicBezTo>
                      <a:pt x="162" y="66"/>
                      <a:pt x="155" y="69"/>
                      <a:pt x="151" y="76"/>
                    </a:cubicBezTo>
                    <a:cubicBezTo>
                      <a:pt x="76" y="176"/>
                      <a:pt x="402" y="452"/>
                      <a:pt x="352" y="552"/>
                    </a:cubicBezTo>
                    <a:cubicBezTo>
                      <a:pt x="302" y="677"/>
                      <a:pt x="1" y="953"/>
                      <a:pt x="126" y="953"/>
                    </a:cubicBezTo>
                    <a:cubicBezTo>
                      <a:pt x="133" y="954"/>
                      <a:pt x="141" y="955"/>
                      <a:pt x="148" y="955"/>
                    </a:cubicBezTo>
                    <a:cubicBezTo>
                      <a:pt x="298" y="955"/>
                      <a:pt x="509" y="724"/>
                      <a:pt x="652" y="652"/>
                    </a:cubicBezTo>
                    <a:cubicBezTo>
                      <a:pt x="652" y="652"/>
                      <a:pt x="1341" y="890"/>
                      <a:pt x="2000" y="890"/>
                    </a:cubicBezTo>
                    <a:cubicBezTo>
                      <a:pt x="2452" y="890"/>
                      <a:pt x="2890" y="778"/>
                      <a:pt x="3084" y="401"/>
                    </a:cubicBezTo>
                    <a:cubicBezTo>
                      <a:pt x="3084" y="401"/>
                      <a:pt x="2549" y="0"/>
                      <a:pt x="1814"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823482" y="4154674"/>
                <a:ext cx="87535" cy="26877"/>
              </a:xfrm>
              <a:custGeom>
                <a:avLst/>
                <a:gdLst/>
                <a:ahLst/>
                <a:cxnLst/>
                <a:rect l="l" t="t" r="r" b="b"/>
                <a:pathLst>
                  <a:path w="1179" h="362" extrusionOk="0">
                    <a:moveTo>
                      <a:pt x="696" y="1"/>
                    </a:moveTo>
                    <a:cubicBezTo>
                      <a:pt x="555" y="1"/>
                      <a:pt x="393" y="40"/>
                      <a:pt x="226" y="157"/>
                    </a:cubicBezTo>
                    <a:cubicBezTo>
                      <a:pt x="226" y="157"/>
                      <a:pt x="98" y="28"/>
                      <a:pt x="59" y="28"/>
                    </a:cubicBezTo>
                    <a:cubicBezTo>
                      <a:pt x="55" y="28"/>
                      <a:pt x="53" y="29"/>
                      <a:pt x="51" y="31"/>
                    </a:cubicBezTo>
                    <a:cubicBezTo>
                      <a:pt x="26" y="56"/>
                      <a:pt x="151" y="182"/>
                      <a:pt x="151" y="207"/>
                    </a:cubicBezTo>
                    <a:cubicBezTo>
                      <a:pt x="126" y="257"/>
                      <a:pt x="1" y="357"/>
                      <a:pt x="51" y="357"/>
                    </a:cubicBezTo>
                    <a:cubicBezTo>
                      <a:pt x="56" y="360"/>
                      <a:pt x="62" y="361"/>
                      <a:pt x="69" y="361"/>
                    </a:cubicBezTo>
                    <a:cubicBezTo>
                      <a:pt x="122" y="361"/>
                      <a:pt x="207" y="279"/>
                      <a:pt x="251" y="257"/>
                    </a:cubicBezTo>
                    <a:cubicBezTo>
                      <a:pt x="251" y="257"/>
                      <a:pt x="512" y="344"/>
                      <a:pt x="761" y="344"/>
                    </a:cubicBezTo>
                    <a:cubicBezTo>
                      <a:pt x="936" y="344"/>
                      <a:pt x="1106" y="301"/>
                      <a:pt x="1179" y="157"/>
                    </a:cubicBezTo>
                    <a:cubicBezTo>
                      <a:pt x="1179" y="157"/>
                      <a:pt x="978" y="1"/>
                      <a:pt x="696"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59772" y="4261587"/>
                <a:ext cx="87535" cy="27545"/>
              </a:xfrm>
              <a:custGeom>
                <a:avLst/>
                <a:gdLst/>
                <a:ahLst/>
                <a:cxnLst/>
                <a:rect l="l" t="t" r="r" b="b"/>
                <a:pathLst>
                  <a:path w="1179" h="371" extrusionOk="0">
                    <a:moveTo>
                      <a:pt x="695" y="0"/>
                    </a:moveTo>
                    <a:cubicBezTo>
                      <a:pt x="554" y="0"/>
                      <a:pt x="393" y="37"/>
                      <a:pt x="226" y="145"/>
                    </a:cubicBezTo>
                    <a:cubicBezTo>
                      <a:pt x="226" y="145"/>
                      <a:pt x="115" y="35"/>
                      <a:pt x="68" y="35"/>
                    </a:cubicBezTo>
                    <a:cubicBezTo>
                      <a:pt x="60" y="35"/>
                      <a:pt x="54" y="38"/>
                      <a:pt x="50" y="45"/>
                    </a:cubicBezTo>
                    <a:cubicBezTo>
                      <a:pt x="25" y="70"/>
                      <a:pt x="151" y="170"/>
                      <a:pt x="151" y="220"/>
                    </a:cubicBezTo>
                    <a:cubicBezTo>
                      <a:pt x="126" y="245"/>
                      <a:pt x="0" y="371"/>
                      <a:pt x="50" y="371"/>
                    </a:cubicBezTo>
                    <a:cubicBezTo>
                      <a:pt x="100" y="371"/>
                      <a:pt x="201" y="296"/>
                      <a:pt x="251" y="245"/>
                    </a:cubicBezTo>
                    <a:cubicBezTo>
                      <a:pt x="251" y="245"/>
                      <a:pt x="517" y="343"/>
                      <a:pt x="769" y="343"/>
                    </a:cubicBezTo>
                    <a:cubicBezTo>
                      <a:pt x="941" y="343"/>
                      <a:pt x="1107" y="298"/>
                      <a:pt x="1178" y="145"/>
                    </a:cubicBezTo>
                    <a:cubicBezTo>
                      <a:pt x="1178" y="145"/>
                      <a:pt x="978" y="0"/>
                      <a:pt x="6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111923" y="3543201"/>
                <a:ext cx="619723" cy="705996"/>
              </a:xfrm>
              <a:custGeom>
                <a:avLst/>
                <a:gdLst/>
                <a:ahLst/>
                <a:cxnLst/>
                <a:rect l="l" t="t" r="r" b="b"/>
                <a:pathLst>
                  <a:path w="8347" h="9509" extrusionOk="0">
                    <a:moveTo>
                      <a:pt x="2056" y="0"/>
                    </a:moveTo>
                    <a:cubicBezTo>
                      <a:pt x="1880" y="0"/>
                      <a:pt x="1705" y="101"/>
                      <a:pt x="1604" y="251"/>
                    </a:cubicBezTo>
                    <a:cubicBezTo>
                      <a:pt x="1579" y="301"/>
                      <a:pt x="1579" y="351"/>
                      <a:pt x="1630" y="376"/>
                    </a:cubicBezTo>
                    <a:cubicBezTo>
                      <a:pt x="1644" y="384"/>
                      <a:pt x="1659" y="387"/>
                      <a:pt x="1673" y="387"/>
                    </a:cubicBezTo>
                    <a:cubicBezTo>
                      <a:pt x="1707" y="387"/>
                      <a:pt x="1737" y="369"/>
                      <a:pt x="1755" y="351"/>
                    </a:cubicBezTo>
                    <a:cubicBezTo>
                      <a:pt x="1805" y="251"/>
                      <a:pt x="1930" y="176"/>
                      <a:pt x="2056" y="176"/>
                    </a:cubicBezTo>
                    <a:cubicBezTo>
                      <a:pt x="2181" y="201"/>
                      <a:pt x="2281" y="276"/>
                      <a:pt x="2331" y="376"/>
                    </a:cubicBezTo>
                    <a:cubicBezTo>
                      <a:pt x="2432" y="577"/>
                      <a:pt x="2306" y="802"/>
                      <a:pt x="2256" y="903"/>
                    </a:cubicBezTo>
                    <a:cubicBezTo>
                      <a:pt x="2231" y="978"/>
                      <a:pt x="2181" y="1053"/>
                      <a:pt x="2131" y="1103"/>
                    </a:cubicBezTo>
                    <a:cubicBezTo>
                      <a:pt x="2056" y="1228"/>
                      <a:pt x="1980" y="1329"/>
                      <a:pt x="1930" y="1479"/>
                    </a:cubicBezTo>
                    <a:cubicBezTo>
                      <a:pt x="1880" y="1554"/>
                      <a:pt x="1880" y="1629"/>
                      <a:pt x="1855" y="1730"/>
                    </a:cubicBezTo>
                    <a:cubicBezTo>
                      <a:pt x="1805" y="1780"/>
                      <a:pt x="1755" y="1805"/>
                      <a:pt x="1730" y="1855"/>
                    </a:cubicBezTo>
                    <a:cubicBezTo>
                      <a:pt x="1579" y="2030"/>
                      <a:pt x="1479" y="2256"/>
                      <a:pt x="1454" y="2532"/>
                    </a:cubicBezTo>
                    <a:cubicBezTo>
                      <a:pt x="1429" y="2632"/>
                      <a:pt x="1429" y="2707"/>
                      <a:pt x="1429" y="2782"/>
                    </a:cubicBezTo>
                    <a:cubicBezTo>
                      <a:pt x="1304" y="2682"/>
                      <a:pt x="1178" y="2607"/>
                      <a:pt x="1053" y="2557"/>
                    </a:cubicBezTo>
                    <a:cubicBezTo>
                      <a:pt x="967" y="2528"/>
                      <a:pt x="875" y="2514"/>
                      <a:pt x="783" y="2514"/>
                    </a:cubicBezTo>
                    <a:cubicBezTo>
                      <a:pt x="476" y="2514"/>
                      <a:pt x="166" y="2674"/>
                      <a:pt x="51" y="2983"/>
                    </a:cubicBezTo>
                    <a:cubicBezTo>
                      <a:pt x="0" y="3158"/>
                      <a:pt x="26" y="3334"/>
                      <a:pt x="126" y="3434"/>
                    </a:cubicBezTo>
                    <a:lnTo>
                      <a:pt x="151" y="3459"/>
                    </a:lnTo>
                    <a:cubicBezTo>
                      <a:pt x="207" y="3515"/>
                      <a:pt x="278" y="3544"/>
                      <a:pt x="362" y="3544"/>
                    </a:cubicBezTo>
                    <a:cubicBezTo>
                      <a:pt x="390" y="3544"/>
                      <a:pt x="420" y="3540"/>
                      <a:pt x="452" y="3534"/>
                    </a:cubicBezTo>
                    <a:cubicBezTo>
                      <a:pt x="552" y="3534"/>
                      <a:pt x="627" y="3459"/>
                      <a:pt x="677" y="3384"/>
                    </a:cubicBezTo>
                    <a:cubicBezTo>
                      <a:pt x="702" y="3284"/>
                      <a:pt x="677" y="3183"/>
                      <a:pt x="577" y="3133"/>
                    </a:cubicBezTo>
                    <a:cubicBezTo>
                      <a:pt x="563" y="3126"/>
                      <a:pt x="546" y="3123"/>
                      <a:pt x="528" y="3123"/>
                    </a:cubicBezTo>
                    <a:cubicBezTo>
                      <a:pt x="477" y="3123"/>
                      <a:pt x="413" y="3147"/>
                      <a:pt x="376" y="3183"/>
                    </a:cubicBezTo>
                    <a:cubicBezTo>
                      <a:pt x="376" y="3183"/>
                      <a:pt x="376" y="3133"/>
                      <a:pt x="376" y="3108"/>
                    </a:cubicBezTo>
                    <a:cubicBezTo>
                      <a:pt x="437" y="2948"/>
                      <a:pt x="641" y="2868"/>
                      <a:pt x="823" y="2868"/>
                    </a:cubicBezTo>
                    <a:cubicBezTo>
                      <a:pt x="869" y="2868"/>
                      <a:pt x="913" y="2873"/>
                      <a:pt x="953" y="2883"/>
                    </a:cubicBezTo>
                    <a:cubicBezTo>
                      <a:pt x="1153" y="2958"/>
                      <a:pt x="1329" y="3133"/>
                      <a:pt x="1504" y="3434"/>
                    </a:cubicBezTo>
                    <a:cubicBezTo>
                      <a:pt x="1504" y="3434"/>
                      <a:pt x="1529" y="3459"/>
                      <a:pt x="1529" y="3459"/>
                    </a:cubicBezTo>
                    <a:cubicBezTo>
                      <a:pt x="1554" y="3559"/>
                      <a:pt x="1529" y="3660"/>
                      <a:pt x="1504" y="3760"/>
                    </a:cubicBezTo>
                    <a:cubicBezTo>
                      <a:pt x="1479" y="3810"/>
                      <a:pt x="1454" y="3885"/>
                      <a:pt x="1404" y="3935"/>
                    </a:cubicBezTo>
                    <a:cubicBezTo>
                      <a:pt x="1304" y="4111"/>
                      <a:pt x="1153" y="4361"/>
                      <a:pt x="1254" y="4662"/>
                    </a:cubicBezTo>
                    <a:cubicBezTo>
                      <a:pt x="1304" y="4762"/>
                      <a:pt x="1379" y="4888"/>
                      <a:pt x="1504" y="5013"/>
                    </a:cubicBezTo>
                    <a:cubicBezTo>
                      <a:pt x="1630" y="5163"/>
                      <a:pt x="1805" y="5364"/>
                      <a:pt x="1855" y="5539"/>
                    </a:cubicBezTo>
                    <a:cubicBezTo>
                      <a:pt x="1905" y="5765"/>
                      <a:pt x="1980" y="5990"/>
                      <a:pt x="2056" y="6216"/>
                    </a:cubicBezTo>
                    <a:cubicBezTo>
                      <a:pt x="2131" y="6391"/>
                      <a:pt x="2206" y="6542"/>
                      <a:pt x="2231" y="6717"/>
                    </a:cubicBezTo>
                    <a:cubicBezTo>
                      <a:pt x="2457" y="7645"/>
                      <a:pt x="1880" y="8697"/>
                      <a:pt x="978" y="8998"/>
                    </a:cubicBezTo>
                    <a:cubicBezTo>
                      <a:pt x="828" y="9048"/>
                      <a:pt x="752" y="9198"/>
                      <a:pt x="802" y="9324"/>
                    </a:cubicBezTo>
                    <a:cubicBezTo>
                      <a:pt x="828" y="9374"/>
                      <a:pt x="853" y="9399"/>
                      <a:pt x="878" y="9449"/>
                    </a:cubicBezTo>
                    <a:cubicBezTo>
                      <a:pt x="933" y="9486"/>
                      <a:pt x="1001" y="9509"/>
                      <a:pt x="1063" y="9509"/>
                    </a:cubicBezTo>
                    <a:cubicBezTo>
                      <a:pt x="1086" y="9509"/>
                      <a:pt x="1108" y="9506"/>
                      <a:pt x="1128" y="9499"/>
                    </a:cubicBezTo>
                    <a:cubicBezTo>
                      <a:pt x="2081" y="9173"/>
                      <a:pt x="2732" y="8271"/>
                      <a:pt x="2807" y="7294"/>
                    </a:cubicBezTo>
                    <a:cubicBezTo>
                      <a:pt x="2870" y="7314"/>
                      <a:pt x="2936" y="7327"/>
                      <a:pt x="3004" y="7327"/>
                    </a:cubicBezTo>
                    <a:cubicBezTo>
                      <a:pt x="3099" y="7327"/>
                      <a:pt x="3196" y="7302"/>
                      <a:pt x="3284" y="7244"/>
                    </a:cubicBezTo>
                    <a:cubicBezTo>
                      <a:pt x="3409" y="7193"/>
                      <a:pt x="3484" y="7068"/>
                      <a:pt x="3584" y="6968"/>
                    </a:cubicBezTo>
                    <a:cubicBezTo>
                      <a:pt x="3635" y="6918"/>
                      <a:pt x="3660" y="6842"/>
                      <a:pt x="3735" y="6817"/>
                    </a:cubicBezTo>
                    <a:cubicBezTo>
                      <a:pt x="3840" y="6695"/>
                      <a:pt x="4007" y="6633"/>
                      <a:pt x="4175" y="6633"/>
                    </a:cubicBezTo>
                    <a:cubicBezTo>
                      <a:pt x="4247" y="6633"/>
                      <a:pt x="4319" y="6645"/>
                      <a:pt x="4386" y="6667"/>
                    </a:cubicBezTo>
                    <a:cubicBezTo>
                      <a:pt x="4412" y="6667"/>
                      <a:pt x="4462" y="6642"/>
                      <a:pt x="4487" y="6592"/>
                    </a:cubicBezTo>
                    <a:cubicBezTo>
                      <a:pt x="4487" y="6542"/>
                      <a:pt x="4462" y="6517"/>
                      <a:pt x="4437" y="6492"/>
                    </a:cubicBezTo>
                    <a:cubicBezTo>
                      <a:pt x="4347" y="6462"/>
                      <a:pt x="4255" y="6447"/>
                      <a:pt x="4165" y="6447"/>
                    </a:cubicBezTo>
                    <a:cubicBezTo>
                      <a:pt x="3953" y="6447"/>
                      <a:pt x="3750" y="6526"/>
                      <a:pt x="3609" y="6667"/>
                    </a:cubicBezTo>
                    <a:cubicBezTo>
                      <a:pt x="3534" y="6742"/>
                      <a:pt x="3484" y="6792"/>
                      <a:pt x="3434" y="6868"/>
                    </a:cubicBezTo>
                    <a:cubicBezTo>
                      <a:pt x="3359" y="6968"/>
                      <a:pt x="3284" y="7043"/>
                      <a:pt x="3208" y="7093"/>
                    </a:cubicBezTo>
                    <a:cubicBezTo>
                      <a:pt x="3140" y="7135"/>
                      <a:pt x="3063" y="7153"/>
                      <a:pt x="2987" y="7153"/>
                    </a:cubicBezTo>
                    <a:cubicBezTo>
                      <a:pt x="2925" y="7153"/>
                      <a:pt x="2864" y="7141"/>
                      <a:pt x="2807" y="7118"/>
                    </a:cubicBezTo>
                    <a:cubicBezTo>
                      <a:pt x="2807" y="6943"/>
                      <a:pt x="2782" y="6767"/>
                      <a:pt x="2757" y="6592"/>
                    </a:cubicBezTo>
                    <a:cubicBezTo>
                      <a:pt x="2707" y="6391"/>
                      <a:pt x="2632" y="6216"/>
                      <a:pt x="2557" y="6015"/>
                    </a:cubicBezTo>
                    <a:cubicBezTo>
                      <a:pt x="2532" y="5940"/>
                      <a:pt x="2507" y="5890"/>
                      <a:pt x="2482" y="5815"/>
                    </a:cubicBezTo>
                    <a:cubicBezTo>
                      <a:pt x="2582" y="5589"/>
                      <a:pt x="2757" y="5389"/>
                      <a:pt x="2983" y="5289"/>
                    </a:cubicBezTo>
                    <a:cubicBezTo>
                      <a:pt x="3091" y="5258"/>
                      <a:pt x="3190" y="5236"/>
                      <a:pt x="3285" y="5236"/>
                    </a:cubicBezTo>
                    <a:cubicBezTo>
                      <a:pt x="3344" y="5236"/>
                      <a:pt x="3402" y="5244"/>
                      <a:pt x="3459" y="5264"/>
                    </a:cubicBezTo>
                    <a:cubicBezTo>
                      <a:pt x="3584" y="5339"/>
                      <a:pt x="3660" y="5464"/>
                      <a:pt x="3660" y="5564"/>
                    </a:cubicBezTo>
                    <a:cubicBezTo>
                      <a:pt x="3635" y="5614"/>
                      <a:pt x="3609" y="5665"/>
                      <a:pt x="3559" y="5715"/>
                    </a:cubicBezTo>
                    <a:cubicBezTo>
                      <a:pt x="3543" y="5715"/>
                      <a:pt x="3515" y="5726"/>
                      <a:pt x="3483" y="5726"/>
                    </a:cubicBezTo>
                    <a:cubicBezTo>
                      <a:pt x="3467" y="5726"/>
                      <a:pt x="3451" y="5723"/>
                      <a:pt x="3434" y="5715"/>
                    </a:cubicBezTo>
                    <a:cubicBezTo>
                      <a:pt x="3421" y="5710"/>
                      <a:pt x="3408" y="5708"/>
                      <a:pt x="3394" y="5708"/>
                    </a:cubicBezTo>
                    <a:cubicBezTo>
                      <a:pt x="3326" y="5708"/>
                      <a:pt x="3250" y="5757"/>
                      <a:pt x="3208" y="5840"/>
                    </a:cubicBezTo>
                    <a:cubicBezTo>
                      <a:pt x="3183" y="5915"/>
                      <a:pt x="3234" y="6015"/>
                      <a:pt x="3309" y="6040"/>
                    </a:cubicBezTo>
                    <a:cubicBezTo>
                      <a:pt x="3376" y="6063"/>
                      <a:pt x="3444" y="6075"/>
                      <a:pt x="3509" y="6075"/>
                    </a:cubicBezTo>
                    <a:cubicBezTo>
                      <a:pt x="3589" y="6075"/>
                      <a:pt x="3666" y="6057"/>
                      <a:pt x="3735" y="6015"/>
                    </a:cubicBezTo>
                    <a:cubicBezTo>
                      <a:pt x="3885" y="5915"/>
                      <a:pt x="3985" y="5765"/>
                      <a:pt x="3985" y="5614"/>
                    </a:cubicBezTo>
                    <a:cubicBezTo>
                      <a:pt x="4036" y="5339"/>
                      <a:pt x="3860" y="5063"/>
                      <a:pt x="3584" y="4963"/>
                    </a:cubicBezTo>
                    <a:cubicBezTo>
                      <a:pt x="3478" y="4915"/>
                      <a:pt x="3366" y="4890"/>
                      <a:pt x="3251" y="4890"/>
                    </a:cubicBezTo>
                    <a:cubicBezTo>
                      <a:pt x="3122" y="4890"/>
                      <a:pt x="2990" y="4922"/>
                      <a:pt x="2858" y="4988"/>
                    </a:cubicBezTo>
                    <a:cubicBezTo>
                      <a:pt x="2657" y="5063"/>
                      <a:pt x="2482" y="5188"/>
                      <a:pt x="2356" y="5339"/>
                    </a:cubicBezTo>
                    <a:cubicBezTo>
                      <a:pt x="2356" y="5289"/>
                      <a:pt x="2331" y="5213"/>
                      <a:pt x="2331" y="5163"/>
                    </a:cubicBezTo>
                    <a:cubicBezTo>
                      <a:pt x="2356" y="4562"/>
                      <a:pt x="2933" y="4086"/>
                      <a:pt x="3509" y="3835"/>
                    </a:cubicBezTo>
                    <a:cubicBezTo>
                      <a:pt x="3660" y="3785"/>
                      <a:pt x="3854" y="3760"/>
                      <a:pt x="4036" y="3760"/>
                    </a:cubicBezTo>
                    <a:cubicBezTo>
                      <a:pt x="4217" y="3760"/>
                      <a:pt x="4386" y="3785"/>
                      <a:pt x="4487" y="3835"/>
                    </a:cubicBezTo>
                    <a:cubicBezTo>
                      <a:pt x="4562" y="3910"/>
                      <a:pt x="4662" y="3985"/>
                      <a:pt x="4737" y="4061"/>
                    </a:cubicBezTo>
                    <a:cubicBezTo>
                      <a:pt x="4963" y="4236"/>
                      <a:pt x="5214" y="4462"/>
                      <a:pt x="5564" y="4462"/>
                    </a:cubicBezTo>
                    <a:cubicBezTo>
                      <a:pt x="5690" y="4462"/>
                      <a:pt x="5815" y="4411"/>
                      <a:pt x="5940" y="4361"/>
                    </a:cubicBezTo>
                    <a:lnTo>
                      <a:pt x="6141" y="4361"/>
                    </a:lnTo>
                    <a:cubicBezTo>
                      <a:pt x="6191" y="4361"/>
                      <a:pt x="6216" y="4386"/>
                      <a:pt x="6266" y="4386"/>
                    </a:cubicBezTo>
                    <a:cubicBezTo>
                      <a:pt x="6390" y="4404"/>
                      <a:pt x="6502" y="4422"/>
                      <a:pt x="6627" y="4422"/>
                    </a:cubicBezTo>
                    <a:cubicBezTo>
                      <a:pt x="6679" y="4422"/>
                      <a:pt x="6734" y="4419"/>
                      <a:pt x="6792" y="4411"/>
                    </a:cubicBezTo>
                    <a:cubicBezTo>
                      <a:pt x="7018" y="4386"/>
                      <a:pt x="7319" y="4236"/>
                      <a:pt x="7369" y="3960"/>
                    </a:cubicBezTo>
                    <a:cubicBezTo>
                      <a:pt x="7394" y="3860"/>
                      <a:pt x="7344" y="3760"/>
                      <a:pt x="7244" y="3735"/>
                    </a:cubicBezTo>
                    <a:cubicBezTo>
                      <a:pt x="7234" y="3731"/>
                      <a:pt x="7223" y="3730"/>
                      <a:pt x="7212" y="3730"/>
                    </a:cubicBezTo>
                    <a:cubicBezTo>
                      <a:pt x="7143" y="3730"/>
                      <a:pt x="7065" y="3795"/>
                      <a:pt x="7043" y="3860"/>
                    </a:cubicBezTo>
                    <a:cubicBezTo>
                      <a:pt x="7018" y="3985"/>
                      <a:pt x="6868" y="4061"/>
                      <a:pt x="6742" y="4086"/>
                    </a:cubicBezTo>
                    <a:cubicBezTo>
                      <a:pt x="6617" y="4086"/>
                      <a:pt x="6467" y="4061"/>
                      <a:pt x="6316" y="4035"/>
                    </a:cubicBezTo>
                    <a:cubicBezTo>
                      <a:pt x="6391" y="3910"/>
                      <a:pt x="6467" y="3760"/>
                      <a:pt x="6542" y="3634"/>
                    </a:cubicBezTo>
                    <a:cubicBezTo>
                      <a:pt x="6567" y="3584"/>
                      <a:pt x="6592" y="3509"/>
                      <a:pt x="6642" y="3434"/>
                    </a:cubicBezTo>
                    <a:cubicBezTo>
                      <a:pt x="6742" y="3259"/>
                      <a:pt x="6868" y="3158"/>
                      <a:pt x="6968" y="3108"/>
                    </a:cubicBezTo>
                    <a:cubicBezTo>
                      <a:pt x="6986" y="3104"/>
                      <a:pt x="7005" y="3101"/>
                      <a:pt x="7023" y="3101"/>
                    </a:cubicBezTo>
                    <a:cubicBezTo>
                      <a:pt x="7102" y="3101"/>
                      <a:pt x="7173" y="3142"/>
                      <a:pt x="7193" y="3183"/>
                    </a:cubicBezTo>
                    <a:cubicBezTo>
                      <a:pt x="7233" y="3302"/>
                      <a:pt x="7336" y="3374"/>
                      <a:pt x="7439" y="3374"/>
                    </a:cubicBezTo>
                    <a:cubicBezTo>
                      <a:pt x="7466" y="3374"/>
                      <a:pt x="7493" y="3369"/>
                      <a:pt x="7519" y="3359"/>
                    </a:cubicBezTo>
                    <a:cubicBezTo>
                      <a:pt x="7670" y="3309"/>
                      <a:pt x="7745" y="3158"/>
                      <a:pt x="7695" y="3033"/>
                    </a:cubicBezTo>
                    <a:cubicBezTo>
                      <a:pt x="7620" y="2832"/>
                      <a:pt x="7469" y="2707"/>
                      <a:pt x="7294" y="2632"/>
                    </a:cubicBezTo>
                    <a:cubicBezTo>
                      <a:pt x="7319" y="2632"/>
                      <a:pt x="7319" y="2632"/>
                      <a:pt x="7319" y="2607"/>
                    </a:cubicBezTo>
                    <a:cubicBezTo>
                      <a:pt x="7394" y="2557"/>
                      <a:pt x="7469" y="2532"/>
                      <a:pt x="7569" y="2507"/>
                    </a:cubicBezTo>
                    <a:cubicBezTo>
                      <a:pt x="7594" y="2482"/>
                      <a:pt x="7620" y="2482"/>
                      <a:pt x="7645" y="2482"/>
                    </a:cubicBezTo>
                    <a:cubicBezTo>
                      <a:pt x="7845" y="2406"/>
                      <a:pt x="7945" y="2306"/>
                      <a:pt x="7995" y="2181"/>
                    </a:cubicBezTo>
                    <a:cubicBezTo>
                      <a:pt x="8021" y="2156"/>
                      <a:pt x="7995" y="2106"/>
                      <a:pt x="7945" y="2081"/>
                    </a:cubicBezTo>
                    <a:cubicBezTo>
                      <a:pt x="7932" y="2074"/>
                      <a:pt x="7918" y="2071"/>
                      <a:pt x="7906" y="2071"/>
                    </a:cubicBezTo>
                    <a:cubicBezTo>
                      <a:pt x="7872" y="2071"/>
                      <a:pt x="7845" y="2094"/>
                      <a:pt x="7845" y="2131"/>
                    </a:cubicBezTo>
                    <a:cubicBezTo>
                      <a:pt x="7795" y="2206"/>
                      <a:pt x="7720" y="2256"/>
                      <a:pt x="7594" y="2306"/>
                    </a:cubicBezTo>
                    <a:cubicBezTo>
                      <a:pt x="7569" y="2306"/>
                      <a:pt x="7544" y="2331"/>
                      <a:pt x="7519" y="2331"/>
                    </a:cubicBezTo>
                    <a:cubicBezTo>
                      <a:pt x="7419" y="2381"/>
                      <a:pt x="7319" y="2406"/>
                      <a:pt x="7219" y="2482"/>
                    </a:cubicBezTo>
                    <a:cubicBezTo>
                      <a:pt x="7168" y="2507"/>
                      <a:pt x="7143" y="2557"/>
                      <a:pt x="7118" y="2607"/>
                    </a:cubicBezTo>
                    <a:cubicBezTo>
                      <a:pt x="7077" y="2597"/>
                      <a:pt x="7035" y="2590"/>
                      <a:pt x="6994" y="2590"/>
                    </a:cubicBezTo>
                    <a:cubicBezTo>
                      <a:pt x="6935" y="2590"/>
                      <a:pt x="6876" y="2603"/>
                      <a:pt x="6818" y="2632"/>
                    </a:cubicBezTo>
                    <a:cubicBezTo>
                      <a:pt x="6592" y="2682"/>
                      <a:pt x="6366" y="2883"/>
                      <a:pt x="6191" y="3158"/>
                    </a:cubicBezTo>
                    <a:cubicBezTo>
                      <a:pt x="6141" y="3233"/>
                      <a:pt x="6116" y="3309"/>
                      <a:pt x="6066" y="3409"/>
                    </a:cubicBezTo>
                    <a:cubicBezTo>
                      <a:pt x="6016" y="3509"/>
                      <a:pt x="5940" y="3609"/>
                      <a:pt x="5890" y="3710"/>
                    </a:cubicBezTo>
                    <a:cubicBezTo>
                      <a:pt x="5790" y="3860"/>
                      <a:pt x="5665" y="3935"/>
                      <a:pt x="5539" y="3935"/>
                    </a:cubicBezTo>
                    <a:cubicBezTo>
                      <a:pt x="5389" y="3935"/>
                      <a:pt x="5264" y="3810"/>
                      <a:pt x="5088" y="3660"/>
                    </a:cubicBezTo>
                    <a:cubicBezTo>
                      <a:pt x="4988" y="3584"/>
                      <a:pt x="4888" y="3484"/>
                      <a:pt x="4787" y="3409"/>
                    </a:cubicBezTo>
                    <a:cubicBezTo>
                      <a:pt x="5138" y="3309"/>
                      <a:pt x="5489" y="3158"/>
                      <a:pt x="5815" y="2958"/>
                    </a:cubicBezTo>
                    <a:cubicBezTo>
                      <a:pt x="6166" y="2732"/>
                      <a:pt x="6442" y="2381"/>
                      <a:pt x="6617" y="2005"/>
                    </a:cubicBezTo>
                    <a:cubicBezTo>
                      <a:pt x="6767" y="2081"/>
                      <a:pt x="6918" y="2106"/>
                      <a:pt x="7068" y="2106"/>
                    </a:cubicBezTo>
                    <a:cubicBezTo>
                      <a:pt x="7319" y="2081"/>
                      <a:pt x="7544" y="1905"/>
                      <a:pt x="7620" y="1655"/>
                    </a:cubicBezTo>
                    <a:cubicBezTo>
                      <a:pt x="7670" y="1529"/>
                      <a:pt x="7645" y="1379"/>
                      <a:pt x="7620" y="1279"/>
                    </a:cubicBezTo>
                    <a:cubicBezTo>
                      <a:pt x="7620" y="1228"/>
                      <a:pt x="7594" y="1178"/>
                      <a:pt x="7594" y="1128"/>
                    </a:cubicBezTo>
                    <a:cubicBezTo>
                      <a:pt x="7594" y="1003"/>
                      <a:pt x="7620" y="903"/>
                      <a:pt x="7695" y="827"/>
                    </a:cubicBezTo>
                    <a:cubicBezTo>
                      <a:pt x="7731" y="791"/>
                      <a:pt x="7795" y="767"/>
                      <a:pt x="7846" y="767"/>
                    </a:cubicBezTo>
                    <a:cubicBezTo>
                      <a:pt x="7865" y="767"/>
                      <a:pt x="7882" y="771"/>
                      <a:pt x="7895" y="777"/>
                    </a:cubicBezTo>
                    <a:cubicBezTo>
                      <a:pt x="7920" y="802"/>
                      <a:pt x="7945" y="827"/>
                      <a:pt x="7970" y="852"/>
                    </a:cubicBezTo>
                    <a:cubicBezTo>
                      <a:pt x="7970" y="878"/>
                      <a:pt x="7970" y="903"/>
                      <a:pt x="7970" y="903"/>
                    </a:cubicBezTo>
                    <a:cubicBezTo>
                      <a:pt x="7920" y="1003"/>
                      <a:pt x="7945" y="1103"/>
                      <a:pt x="8021" y="1153"/>
                    </a:cubicBezTo>
                    <a:cubicBezTo>
                      <a:pt x="8054" y="1170"/>
                      <a:pt x="8087" y="1178"/>
                      <a:pt x="8119" y="1178"/>
                    </a:cubicBezTo>
                    <a:cubicBezTo>
                      <a:pt x="8182" y="1178"/>
                      <a:pt x="8238" y="1145"/>
                      <a:pt x="8271" y="1078"/>
                    </a:cubicBezTo>
                    <a:cubicBezTo>
                      <a:pt x="8321" y="978"/>
                      <a:pt x="8346" y="852"/>
                      <a:pt x="8296" y="752"/>
                    </a:cubicBezTo>
                    <a:cubicBezTo>
                      <a:pt x="8246" y="627"/>
                      <a:pt x="8171" y="502"/>
                      <a:pt x="8046" y="451"/>
                    </a:cubicBezTo>
                    <a:cubicBezTo>
                      <a:pt x="7985" y="429"/>
                      <a:pt x="7921" y="418"/>
                      <a:pt x="7856" y="418"/>
                    </a:cubicBezTo>
                    <a:cubicBezTo>
                      <a:pt x="7704" y="418"/>
                      <a:pt x="7549" y="479"/>
                      <a:pt x="7444" y="602"/>
                    </a:cubicBezTo>
                    <a:cubicBezTo>
                      <a:pt x="7319" y="752"/>
                      <a:pt x="7244" y="928"/>
                      <a:pt x="7244" y="1153"/>
                    </a:cubicBezTo>
                    <a:cubicBezTo>
                      <a:pt x="7269" y="1203"/>
                      <a:pt x="7269" y="1279"/>
                      <a:pt x="7269" y="1329"/>
                    </a:cubicBezTo>
                    <a:cubicBezTo>
                      <a:pt x="7294" y="1429"/>
                      <a:pt x="7294" y="1504"/>
                      <a:pt x="7294" y="1579"/>
                    </a:cubicBezTo>
                    <a:cubicBezTo>
                      <a:pt x="7269" y="1655"/>
                      <a:pt x="7143" y="1730"/>
                      <a:pt x="7018" y="1755"/>
                    </a:cubicBezTo>
                    <a:cubicBezTo>
                      <a:pt x="6918" y="1755"/>
                      <a:pt x="6792" y="1705"/>
                      <a:pt x="6717" y="1680"/>
                    </a:cubicBezTo>
                    <a:cubicBezTo>
                      <a:pt x="6792" y="1304"/>
                      <a:pt x="6742" y="928"/>
                      <a:pt x="6542" y="652"/>
                    </a:cubicBezTo>
                    <a:cubicBezTo>
                      <a:pt x="6494" y="573"/>
                      <a:pt x="6406" y="523"/>
                      <a:pt x="6323" y="523"/>
                    </a:cubicBezTo>
                    <a:cubicBezTo>
                      <a:pt x="6275" y="523"/>
                      <a:pt x="6228" y="540"/>
                      <a:pt x="6191" y="577"/>
                    </a:cubicBezTo>
                    <a:cubicBezTo>
                      <a:pt x="6066" y="652"/>
                      <a:pt x="6016" y="802"/>
                      <a:pt x="6116" y="928"/>
                    </a:cubicBezTo>
                    <a:cubicBezTo>
                      <a:pt x="6291" y="1203"/>
                      <a:pt x="6241" y="1529"/>
                      <a:pt x="6141" y="1755"/>
                    </a:cubicBezTo>
                    <a:cubicBezTo>
                      <a:pt x="6041" y="2056"/>
                      <a:pt x="5790" y="2331"/>
                      <a:pt x="5514" y="2507"/>
                    </a:cubicBezTo>
                    <a:cubicBezTo>
                      <a:pt x="5514" y="2532"/>
                      <a:pt x="5489" y="2532"/>
                      <a:pt x="5464" y="2557"/>
                    </a:cubicBezTo>
                    <a:cubicBezTo>
                      <a:pt x="5163" y="2532"/>
                      <a:pt x="4888" y="2406"/>
                      <a:pt x="4662" y="2206"/>
                    </a:cubicBezTo>
                    <a:cubicBezTo>
                      <a:pt x="4562" y="2131"/>
                      <a:pt x="4512" y="2056"/>
                      <a:pt x="4487" y="1980"/>
                    </a:cubicBezTo>
                    <a:cubicBezTo>
                      <a:pt x="4437" y="1905"/>
                      <a:pt x="4462" y="1830"/>
                      <a:pt x="4487" y="1780"/>
                    </a:cubicBezTo>
                    <a:cubicBezTo>
                      <a:pt x="4537" y="1705"/>
                      <a:pt x="4637" y="1680"/>
                      <a:pt x="4737" y="1655"/>
                    </a:cubicBezTo>
                    <a:lnTo>
                      <a:pt x="4787" y="1655"/>
                    </a:lnTo>
                    <a:cubicBezTo>
                      <a:pt x="4913" y="1604"/>
                      <a:pt x="5063" y="1579"/>
                      <a:pt x="5188" y="1504"/>
                    </a:cubicBezTo>
                    <a:cubicBezTo>
                      <a:pt x="5364" y="1354"/>
                      <a:pt x="5464" y="1103"/>
                      <a:pt x="5314" y="903"/>
                    </a:cubicBezTo>
                    <a:cubicBezTo>
                      <a:pt x="5281" y="854"/>
                      <a:pt x="5218" y="826"/>
                      <a:pt x="5156" y="826"/>
                    </a:cubicBezTo>
                    <a:cubicBezTo>
                      <a:pt x="5123" y="826"/>
                      <a:pt x="5090" y="835"/>
                      <a:pt x="5063" y="852"/>
                    </a:cubicBezTo>
                    <a:cubicBezTo>
                      <a:pt x="4988" y="903"/>
                      <a:pt x="4963" y="1028"/>
                      <a:pt x="5038" y="1103"/>
                    </a:cubicBezTo>
                    <a:cubicBezTo>
                      <a:pt x="5038" y="1128"/>
                      <a:pt x="5013" y="1178"/>
                      <a:pt x="4988" y="1203"/>
                    </a:cubicBezTo>
                    <a:cubicBezTo>
                      <a:pt x="4913" y="1253"/>
                      <a:pt x="4813" y="1279"/>
                      <a:pt x="4712" y="1304"/>
                    </a:cubicBezTo>
                    <a:lnTo>
                      <a:pt x="4662" y="1304"/>
                    </a:lnTo>
                    <a:cubicBezTo>
                      <a:pt x="4587" y="1329"/>
                      <a:pt x="4512" y="1354"/>
                      <a:pt x="4437" y="1379"/>
                    </a:cubicBezTo>
                    <a:cubicBezTo>
                      <a:pt x="4437" y="1354"/>
                      <a:pt x="4437" y="1329"/>
                      <a:pt x="4412" y="1279"/>
                    </a:cubicBezTo>
                    <a:cubicBezTo>
                      <a:pt x="4386" y="1153"/>
                      <a:pt x="4286" y="1028"/>
                      <a:pt x="4161" y="953"/>
                    </a:cubicBezTo>
                    <a:cubicBezTo>
                      <a:pt x="4086" y="928"/>
                      <a:pt x="4036" y="928"/>
                      <a:pt x="3985" y="903"/>
                    </a:cubicBezTo>
                    <a:cubicBezTo>
                      <a:pt x="3910" y="878"/>
                      <a:pt x="3835" y="852"/>
                      <a:pt x="3785" y="802"/>
                    </a:cubicBezTo>
                    <a:cubicBezTo>
                      <a:pt x="3735" y="752"/>
                      <a:pt x="3710" y="677"/>
                      <a:pt x="3735" y="627"/>
                    </a:cubicBezTo>
                    <a:cubicBezTo>
                      <a:pt x="3735" y="552"/>
                      <a:pt x="3810" y="502"/>
                      <a:pt x="3860" y="477"/>
                    </a:cubicBezTo>
                    <a:cubicBezTo>
                      <a:pt x="3910" y="477"/>
                      <a:pt x="3960" y="426"/>
                      <a:pt x="3935" y="376"/>
                    </a:cubicBezTo>
                    <a:cubicBezTo>
                      <a:pt x="3935" y="340"/>
                      <a:pt x="3908" y="316"/>
                      <a:pt x="3874" y="316"/>
                    </a:cubicBezTo>
                    <a:cubicBezTo>
                      <a:pt x="3862" y="316"/>
                      <a:pt x="3848" y="319"/>
                      <a:pt x="3835" y="326"/>
                    </a:cubicBezTo>
                    <a:cubicBezTo>
                      <a:pt x="3710" y="351"/>
                      <a:pt x="3584" y="451"/>
                      <a:pt x="3559" y="577"/>
                    </a:cubicBezTo>
                    <a:cubicBezTo>
                      <a:pt x="3509" y="702"/>
                      <a:pt x="3559" y="852"/>
                      <a:pt x="3660" y="928"/>
                    </a:cubicBezTo>
                    <a:cubicBezTo>
                      <a:pt x="3735" y="1028"/>
                      <a:pt x="3835" y="1053"/>
                      <a:pt x="3935" y="1078"/>
                    </a:cubicBezTo>
                    <a:cubicBezTo>
                      <a:pt x="3985" y="1078"/>
                      <a:pt x="4036" y="1103"/>
                      <a:pt x="4086" y="1128"/>
                    </a:cubicBezTo>
                    <a:cubicBezTo>
                      <a:pt x="4161" y="1153"/>
                      <a:pt x="4236" y="1228"/>
                      <a:pt x="4261" y="1329"/>
                    </a:cubicBezTo>
                    <a:cubicBezTo>
                      <a:pt x="4261" y="1379"/>
                      <a:pt x="4286" y="1454"/>
                      <a:pt x="4286" y="1504"/>
                    </a:cubicBezTo>
                    <a:cubicBezTo>
                      <a:pt x="4261" y="1504"/>
                      <a:pt x="4236" y="1529"/>
                      <a:pt x="4211" y="1554"/>
                    </a:cubicBezTo>
                    <a:cubicBezTo>
                      <a:pt x="4111" y="1705"/>
                      <a:pt x="4086" y="1905"/>
                      <a:pt x="4136" y="2106"/>
                    </a:cubicBezTo>
                    <a:cubicBezTo>
                      <a:pt x="4186" y="2231"/>
                      <a:pt x="4286" y="2331"/>
                      <a:pt x="4412" y="2457"/>
                    </a:cubicBezTo>
                    <a:cubicBezTo>
                      <a:pt x="4412" y="2457"/>
                      <a:pt x="4412" y="2457"/>
                      <a:pt x="4412" y="2482"/>
                    </a:cubicBezTo>
                    <a:cubicBezTo>
                      <a:pt x="4587" y="2607"/>
                      <a:pt x="4762" y="2732"/>
                      <a:pt x="4963" y="2807"/>
                    </a:cubicBezTo>
                    <a:cubicBezTo>
                      <a:pt x="4737" y="2883"/>
                      <a:pt x="4487" y="2958"/>
                      <a:pt x="4211" y="3033"/>
                    </a:cubicBezTo>
                    <a:cubicBezTo>
                      <a:pt x="3960" y="3108"/>
                      <a:pt x="3685" y="3208"/>
                      <a:pt x="3434" y="3309"/>
                    </a:cubicBezTo>
                    <a:cubicBezTo>
                      <a:pt x="3384" y="3309"/>
                      <a:pt x="3334" y="3334"/>
                      <a:pt x="3284" y="3359"/>
                    </a:cubicBezTo>
                    <a:cubicBezTo>
                      <a:pt x="3208" y="3384"/>
                      <a:pt x="3133" y="3434"/>
                      <a:pt x="3058" y="3459"/>
                    </a:cubicBezTo>
                    <a:cubicBezTo>
                      <a:pt x="2557" y="3735"/>
                      <a:pt x="2106" y="4161"/>
                      <a:pt x="1905" y="4687"/>
                    </a:cubicBezTo>
                    <a:cubicBezTo>
                      <a:pt x="1905" y="4687"/>
                      <a:pt x="1905" y="4687"/>
                      <a:pt x="1905" y="4662"/>
                    </a:cubicBezTo>
                    <a:cubicBezTo>
                      <a:pt x="1830" y="4612"/>
                      <a:pt x="1755" y="4512"/>
                      <a:pt x="1755" y="4487"/>
                    </a:cubicBezTo>
                    <a:cubicBezTo>
                      <a:pt x="1730" y="4436"/>
                      <a:pt x="1755" y="4361"/>
                      <a:pt x="1855" y="4236"/>
                    </a:cubicBezTo>
                    <a:cubicBezTo>
                      <a:pt x="1905" y="4136"/>
                      <a:pt x="1955" y="4035"/>
                      <a:pt x="2005" y="3935"/>
                    </a:cubicBezTo>
                    <a:cubicBezTo>
                      <a:pt x="2106" y="3634"/>
                      <a:pt x="2056" y="3334"/>
                      <a:pt x="2005" y="3083"/>
                    </a:cubicBezTo>
                    <a:cubicBezTo>
                      <a:pt x="1980" y="2908"/>
                      <a:pt x="1930" y="2757"/>
                      <a:pt x="1955" y="2607"/>
                    </a:cubicBezTo>
                    <a:cubicBezTo>
                      <a:pt x="1980" y="2431"/>
                      <a:pt x="2031" y="2306"/>
                      <a:pt x="2106" y="2206"/>
                    </a:cubicBezTo>
                    <a:cubicBezTo>
                      <a:pt x="2189" y="2123"/>
                      <a:pt x="2272" y="2074"/>
                      <a:pt x="2355" y="2074"/>
                    </a:cubicBezTo>
                    <a:cubicBezTo>
                      <a:pt x="2372" y="2074"/>
                      <a:pt x="2389" y="2076"/>
                      <a:pt x="2406" y="2081"/>
                    </a:cubicBezTo>
                    <a:cubicBezTo>
                      <a:pt x="2457" y="2106"/>
                      <a:pt x="2532" y="2156"/>
                      <a:pt x="2532" y="2206"/>
                    </a:cubicBezTo>
                    <a:cubicBezTo>
                      <a:pt x="2507" y="2231"/>
                      <a:pt x="2507" y="2256"/>
                      <a:pt x="2507" y="2306"/>
                    </a:cubicBezTo>
                    <a:cubicBezTo>
                      <a:pt x="2457" y="2406"/>
                      <a:pt x="2406" y="2557"/>
                      <a:pt x="2507" y="2732"/>
                    </a:cubicBezTo>
                    <a:cubicBezTo>
                      <a:pt x="2557" y="2858"/>
                      <a:pt x="2657" y="2933"/>
                      <a:pt x="2782" y="2958"/>
                    </a:cubicBezTo>
                    <a:cubicBezTo>
                      <a:pt x="2818" y="2964"/>
                      <a:pt x="2856" y="2967"/>
                      <a:pt x="2896" y="2967"/>
                    </a:cubicBezTo>
                    <a:cubicBezTo>
                      <a:pt x="3025" y="2967"/>
                      <a:pt x="3169" y="2934"/>
                      <a:pt x="3284" y="2858"/>
                    </a:cubicBezTo>
                    <a:cubicBezTo>
                      <a:pt x="3685" y="2582"/>
                      <a:pt x="3810" y="1980"/>
                      <a:pt x="3559" y="1554"/>
                    </a:cubicBezTo>
                    <a:cubicBezTo>
                      <a:pt x="3508" y="1469"/>
                      <a:pt x="3422" y="1419"/>
                      <a:pt x="3333" y="1419"/>
                    </a:cubicBezTo>
                    <a:cubicBezTo>
                      <a:pt x="3291" y="1419"/>
                      <a:pt x="3249" y="1430"/>
                      <a:pt x="3208" y="1454"/>
                    </a:cubicBezTo>
                    <a:cubicBezTo>
                      <a:pt x="3083" y="1529"/>
                      <a:pt x="3033" y="1705"/>
                      <a:pt x="3108" y="1830"/>
                    </a:cubicBezTo>
                    <a:cubicBezTo>
                      <a:pt x="3208" y="2005"/>
                      <a:pt x="3158" y="2256"/>
                      <a:pt x="3008" y="2406"/>
                    </a:cubicBezTo>
                    <a:cubicBezTo>
                      <a:pt x="3033" y="2356"/>
                      <a:pt x="3033" y="2331"/>
                      <a:pt x="3033" y="2281"/>
                    </a:cubicBezTo>
                    <a:cubicBezTo>
                      <a:pt x="3083" y="1955"/>
                      <a:pt x="2833" y="1629"/>
                      <a:pt x="2482" y="1579"/>
                    </a:cubicBezTo>
                    <a:cubicBezTo>
                      <a:pt x="2437" y="1562"/>
                      <a:pt x="2390" y="1553"/>
                      <a:pt x="2340" y="1553"/>
                    </a:cubicBezTo>
                    <a:cubicBezTo>
                      <a:pt x="2250" y="1553"/>
                      <a:pt x="2153" y="1581"/>
                      <a:pt x="2056" y="1629"/>
                    </a:cubicBezTo>
                    <a:cubicBezTo>
                      <a:pt x="2056" y="1579"/>
                      <a:pt x="2081" y="1554"/>
                      <a:pt x="2081" y="1529"/>
                    </a:cubicBezTo>
                    <a:cubicBezTo>
                      <a:pt x="2131" y="1429"/>
                      <a:pt x="2206" y="1329"/>
                      <a:pt x="2281" y="1203"/>
                    </a:cubicBezTo>
                    <a:cubicBezTo>
                      <a:pt x="2331" y="1128"/>
                      <a:pt x="2381" y="1078"/>
                      <a:pt x="2406" y="1003"/>
                    </a:cubicBezTo>
                    <a:cubicBezTo>
                      <a:pt x="2507" y="852"/>
                      <a:pt x="2632" y="552"/>
                      <a:pt x="2507" y="301"/>
                    </a:cubicBezTo>
                    <a:cubicBezTo>
                      <a:pt x="2406" y="126"/>
                      <a:pt x="2256" y="25"/>
                      <a:pt x="2056"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229156" y="3882500"/>
                <a:ext cx="431735" cy="387188"/>
              </a:xfrm>
              <a:custGeom>
                <a:avLst/>
                <a:gdLst/>
                <a:ahLst/>
                <a:cxnLst/>
                <a:rect l="l" t="t" r="r" b="b"/>
                <a:pathLst>
                  <a:path w="5815" h="5215" extrusionOk="0">
                    <a:moveTo>
                      <a:pt x="4995" y="0"/>
                    </a:moveTo>
                    <a:cubicBezTo>
                      <a:pt x="4951" y="0"/>
                      <a:pt x="4907" y="13"/>
                      <a:pt x="4863" y="42"/>
                    </a:cubicBezTo>
                    <a:cubicBezTo>
                      <a:pt x="4812" y="67"/>
                      <a:pt x="4812" y="142"/>
                      <a:pt x="4838" y="192"/>
                    </a:cubicBezTo>
                    <a:cubicBezTo>
                      <a:pt x="4852" y="222"/>
                      <a:pt x="4884" y="234"/>
                      <a:pt x="4918" y="234"/>
                    </a:cubicBezTo>
                    <a:cubicBezTo>
                      <a:pt x="4942" y="234"/>
                      <a:pt x="4967" y="228"/>
                      <a:pt x="4988" y="217"/>
                    </a:cubicBezTo>
                    <a:lnTo>
                      <a:pt x="5038" y="217"/>
                    </a:lnTo>
                    <a:cubicBezTo>
                      <a:pt x="5038" y="217"/>
                      <a:pt x="5063" y="242"/>
                      <a:pt x="5063" y="242"/>
                    </a:cubicBezTo>
                    <a:cubicBezTo>
                      <a:pt x="5088" y="293"/>
                      <a:pt x="5088" y="343"/>
                      <a:pt x="5038" y="393"/>
                    </a:cubicBezTo>
                    <a:cubicBezTo>
                      <a:pt x="5013" y="418"/>
                      <a:pt x="4938" y="443"/>
                      <a:pt x="4863" y="443"/>
                    </a:cubicBezTo>
                    <a:lnTo>
                      <a:pt x="4787" y="443"/>
                    </a:lnTo>
                    <a:cubicBezTo>
                      <a:pt x="4712" y="443"/>
                      <a:pt x="4612" y="443"/>
                      <a:pt x="4537" y="468"/>
                    </a:cubicBezTo>
                    <a:cubicBezTo>
                      <a:pt x="4411" y="518"/>
                      <a:pt x="4311" y="668"/>
                      <a:pt x="4311" y="844"/>
                    </a:cubicBezTo>
                    <a:cubicBezTo>
                      <a:pt x="4311" y="919"/>
                      <a:pt x="4336" y="1019"/>
                      <a:pt x="4386" y="1095"/>
                    </a:cubicBezTo>
                    <a:cubicBezTo>
                      <a:pt x="4161" y="1220"/>
                      <a:pt x="3960" y="1420"/>
                      <a:pt x="3835" y="1646"/>
                    </a:cubicBezTo>
                    <a:cubicBezTo>
                      <a:pt x="3710" y="1846"/>
                      <a:pt x="3635" y="2072"/>
                      <a:pt x="3584" y="2298"/>
                    </a:cubicBezTo>
                    <a:cubicBezTo>
                      <a:pt x="3534" y="2222"/>
                      <a:pt x="3484" y="2172"/>
                      <a:pt x="3409" y="2122"/>
                    </a:cubicBezTo>
                    <a:cubicBezTo>
                      <a:pt x="3334" y="2022"/>
                      <a:pt x="3234" y="1947"/>
                      <a:pt x="3234" y="1846"/>
                    </a:cubicBezTo>
                    <a:cubicBezTo>
                      <a:pt x="3234" y="1771"/>
                      <a:pt x="3284" y="1696"/>
                      <a:pt x="3359" y="1621"/>
                    </a:cubicBezTo>
                    <a:cubicBezTo>
                      <a:pt x="3409" y="1571"/>
                      <a:pt x="3484" y="1546"/>
                      <a:pt x="3534" y="1496"/>
                    </a:cubicBezTo>
                    <a:cubicBezTo>
                      <a:pt x="3584" y="1470"/>
                      <a:pt x="3635" y="1445"/>
                      <a:pt x="3685" y="1420"/>
                    </a:cubicBezTo>
                    <a:cubicBezTo>
                      <a:pt x="3860" y="1295"/>
                      <a:pt x="3960" y="1145"/>
                      <a:pt x="3985" y="994"/>
                    </a:cubicBezTo>
                    <a:cubicBezTo>
                      <a:pt x="4010" y="944"/>
                      <a:pt x="4010" y="869"/>
                      <a:pt x="3985" y="819"/>
                    </a:cubicBezTo>
                    <a:cubicBezTo>
                      <a:pt x="4010" y="794"/>
                      <a:pt x="4036" y="769"/>
                      <a:pt x="4061" y="744"/>
                    </a:cubicBezTo>
                    <a:cubicBezTo>
                      <a:pt x="4086" y="694"/>
                      <a:pt x="4111" y="618"/>
                      <a:pt x="4136" y="568"/>
                    </a:cubicBezTo>
                    <a:cubicBezTo>
                      <a:pt x="4136" y="543"/>
                      <a:pt x="4136" y="518"/>
                      <a:pt x="4136" y="518"/>
                    </a:cubicBezTo>
                    <a:cubicBezTo>
                      <a:pt x="4161" y="418"/>
                      <a:pt x="4211" y="368"/>
                      <a:pt x="4236" y="368"/>
                    </a:cubicBezTo>
                    <a:cubicBezTo>
                      <a:pt x="4261" y="343"/>
                      <a:pt x="4286" y="318"/>
                      <a:pt x="4261" y="293"/>
                    </a:cubicBezTo>
                    <a:cubicBezTo>
                      <a:pt x="4261" y="275"/>
                      <a:pt x="4249" y="257"/>
                      <a:pt x="4223" y="257"/>
                    </a:cubicBezTo>
                    <a:cubicBezTo>
                      <a:pt x="4213" y="257"/>
                      <a:pt x="4201" y="260"/>
                      <a:pt x="4186" y="267"/>
                    </a:cubicBezTo>
                    <a:cubicBezTo>
                      <a:pt x="4111" y="293"/>
                      <a:pt x="4061" y="368"/>
                      <a:pt x="4036" y="493"/>
                    </a:cubicBezTo>
                    <a:cubicBezTo>
                      <a:pt x="4036" y="493"/>
                      <a:pt x="4036" y="518"/>
                      <a:pt x="4036" y="543"/>
                    </a:cubicBezTo>
                    <a:cubicBezTo>
                      <a:pt x="4010" y="593"/>
                      <a:pt x="4010" y="643"/>
                      <a:pt x="3960" y="694"/>
                    </a:cubicBezTo>
                    <a:cubicBezTo>
                      <a:pt x="3960" y="694"/>
                      <a:pt x="3960" y="694"/>
                      <a:pt x="3960" y="719"/>
                    </a:cubicBezTo>
                    <a:cubicBezTo>
                      <a:pt x="3910" y="593"/>
                      <a:pt x="3810" y="518"/>
                      <a:pt x="3685" y="493"/>
                    </a:cubicBezTo>
                    <a:cubicBezTo>
                      <a:pt x="3671" y="489"/>
                      <a:pt x="3657" y="487"/>
                      <a:pt x="3643" y="487"/>
                    </a:cubicBezTo>
                    <a:cubicBezTo>
                      <a:pt x="3577" y="487"/>
                      <a:pt x="3509" y="531"/>
                      <a:pt x="3509" y="593"/>
                    </a:cubicBezTo>
                    <a:cubicBezTo>
                      <a:pt x="3484" y="694"/>
                      <a:pt x="3534" y="769"/>
                      <a:pt x="3609" y="794"/>
                    </a:cubicBezTo>
                    <a:cubicBezTo>
                      <a:pt x="3660" y="794"/>
                      <a:pt x="3685" y="869"/>
                      <a:pt x="3660" y="919"/>
                    </a:cubicBezTo>
                    <a:cubicBezTo>
                      <a:pt x="3660" y="994"/>
                      <a:pt x="3584" y="1069"/>
                      <a:pt x="3484" y="1145"/>
                    </a:cubicBezTo>
                    <a:cubicBezTo>
                      <a:pt x="3459" y="1170"/>
                      <a:pt x="3409" y="1195"/>
                      <a:pt x="3359" y="1220"/>
                    </a:cubicBezTo>
                    <a:cubicBezTo>
                      <a:pt x="3284" y="1270"/>
                      <a:pt x="3208" y="1320"/>
                      <a:pt x="3133" y="1395"/>
                    </a:cubicBezTo>
                    <a:cubicBezTo>
                      <a:pt x="3133" y="1395"/>
                      <a:pt x="3133" y="1370"/>
                      <a:pt x="3133" y="1370"/>
                    </a:cubicBezTo>
                    <a:cubicBezTo>
                      <a:pt x="3108" y="1295"/>
                      <a:pt x="3083" y="1195"/>
                      <a:pt x="3083" y="1120"/>
                    </a:cubicBezTo>
                    <a:cubicBezTo>
                      <a:pt x="3108" y="1044"/>
                      <a:pt x="3133" y="944"/>
                      <a:pt x="3208" y="919"/>
                    </a:cubicBezTo>
                    <a:cubicBezTo>
                      <a:pt x="3259" y="894"/>
                      <a:pt x="3284" y="844"/>
                      <a:pt x="3284" y="794"/>
                    </a:cubicBezTo>
                    <a:cubicBezTo>
                      <a:pt x="3265" y="737"/>
                      <a:pt x="3232" y="709"/>
                      <a:pt x="3185" y="709"/>
                    </a:cubicBezTo>
                    <a:cubicBezTo>
                      <a:pt x="3169" y="709"/>
                      <a:pt x="3152" y="712"/>
                      <a:pt x="3133" y="719"/>
                    </a:cubicBezTo>
                    <a:cubicBezTo>
                      <a:pt x="2958" y="769"/>
                      <a:pt x="2883" y="944"/>
                      <a:pt x="2883" y="1120"/>
                    </a:cubicBezTo>
                    <a:cubicBezTo>
                      <a:pt x="2883" y="1220"/>
                      <a:pt x="2908" y="1320"/>
                      <a:pt x="2933" y="1420"/>
                    </a:cubicBezTo>
                    <a:cubicBezTo>
                      <a:pt x="2933" y="1445"/>
                      <a:pt x="2933" y="1470"/>
                      <a:pt x="2933" y="1496"/>
                    </a:cubicBezTo>
                    <a:cubicBezTo>
                      <a:pt x="2958" y="1546"/>
                      <a:pt x="2958" y="1596"/>
                      <a:pt x="2958" y="1621"/>
                    </a:cubicBezTo>
                    <a:cubicBezTo>
                      <a:pt x="2933" y="1696"/>
                      <a:pt x="2908" y="1796"/>
                      <a:pt x="2908" y="1871"/>
                    </a:cubicBezTo>
                    <a:cubicBezTo>
                      <a:pt x="2933" y="2072"/>
                      <a:pt x="3058" y="2222"/>
                      <a:pt x="3183" y="2348"/>
                    </a:cubicBezTo>
                    <a:cubicBezTo>
                      <a:pt x="3259" y="2398"/>
                      <a:pt x="3309" y="2448"/>
                      <a:pt x="3334" y="2498"/>
                    </a:cubicBezTo>
                    <a:cubicBezTo>
                      <a:pt x="3409" y="2598"/>
                      <a:pt x="3434" y="2899"/>
                      <a:pt x="3384" y="3100"/>
                    </a:cubicBezTo>
                    <a:cubicBezTo>
                      <a:pt x="3259" y="3450"/>
                      <a:pt x="3008" y="3826"/>
                      <a:pt x="2632" y="3877"/>
                    </a:cubicBezTo>
                    <a:lnTo>
                      <a:pt x="2507" y="3877"/>
                    </a:lnTo>
                    <a:cubicBezTo>
                      <a:pt x="2607" y="3801"/>
                      <a:pt x="2682" y="3676"/>
                      <a:pt x="2707" y="3551"/>
                    </a:cubicBezTo>
                    <a:cubicBezTo>
                      <a:pt x="2757" y="3400"/>
                      <a:pt x="2757" y="3225"/>
                      <a:pt x="2707" y="3100"/>
                    </a:cubicBezTo>
                    <a:cubicBezTo>
                      <a:pt x="2617" y="2965"/>
                      <a:pt x="2467" y="2870"/>
                      <a:pt x="2328" y="2870"/>
                    </a:cubicBezTo>
                    <a:cubicBezTo>
                      <a:pt x="2312" y="2870"/>
                      <a:pt x="2297" y="2871"/>
                      <a:pt x="2281" y="2874"/>
                    </a:cubicBezTo>
                    <a:cubicBezTo>
                      <a:pt x="2181" y="2899"/>
                      <a:pt x="2081" y="2974"/>
                      <a:pt x="2030" y="3049"/>
                    </a:cubicBezTo>
                    <a:cubicBezTo>
                      <a:pt x="2005" y="3150"/>
                      <a:pt x="2005" y="3225"/>
                      <a:pt x="2030" y="3325"/>
                    </a:cubicBezTo>
                    <a:cubicBezTo>
                      <a:pt x="2049" y="3362"/>
                      <a:pt x="2081" y="3385"/>
                      <a:pt x="2126" y="3385"/>
                    </a:cubicBezTo>
                    <a:cubicBezTo>
                      <a:pt x="2142" y="3385"/>
                      <a:pt x="2161" y="3382"/>
                      <a:pt x="2181" y="3375"/>
                    </a:cubicBezTo>
                    <a:cubicBezTo>
                      <a:pt x="2231" y="3350"/>
                      <a:pt x="2256" y="3275"/>
                      <a:pt x="2231" y="3225"/>
                    </a:cubicBezTo>
                    <a:cubicBezTo>
                      <a:pt x="2206" y="3200"/>
                      <a:pt x="2231" y="3175"/>
                      <a:pt x="2231" y="3150"/>
                    </a:cubicBezTo>
                    <a:cubicBezTo>
                      <a:pt x="2256" y="3125"/>
                      <a:pt x="2281" y="3100"/>
                      <a:pt x="2306" y="3100"/>
                    </a:cubicBezTo>
                    <a:cubicBezTo>
                      <a:pt x="2320" y="3095"/>
                      <a:pt x="2333" y="3093"/>
                      <a:pt x="2346" y="3093"/>
                    </a:cubicBezTo>
                    <a:cubicBezTo>
                      <a:pt x="2407" y="3093"/>
                      <a:pt x="2465" y="3138"/>
                      <a:pt x="2507" y="3200"/>
                    </a:cubicBezTo>
                    <a:cubicBezTo>
                      <a:pt x="2532" y="3275"/>
                      <a:pt x="2557" y="3375"/>
                      <a:pt x="2507" y="3476"/>
                    </a:cubicBezTo>
                    <a:cubicBezTo>
                      <a:pt x="2457" y="3626"/>
                      <a:pt x="2356" y="3751"/>
                      <a:pt x="2206" y="3826"/>
                    </a:cubicBezTo>
                    <a:cubicBezTo>
                      <a:pt x="2181" y="3801"/>
                      <a:pt x="2131" y="3801"/>
                      <a:pt x="2081" y="3776"/>
                    </a:cubicBezTo>
                    <a:cubicBezTo>
                      <a:pt x="1955" y="3751"/>
                      <a:pt x="1855" y="3726"/>
                      <a:pt x="1730" y="3701"/>
                    </a:cubicBezTo>
                    <a:cubicBezTo>
                      <a:pt x="1604" y="3676"/>
                      <a:pt x="1504" y="3676"/>
                      <a:pt x="1404" y="3676"/>
                    </a:cubicBezTo>
                    <a:cubicBezTo>
                      <a:pt x="1354" y="3601"/>
                      <a:pt x="1354" y="3501"/>
                      <a:pt x="1379" y="3425"/>
                    </a:cubicBezTo>
                    <a:cubicBezTo>
                      <a:pt x="1404" y="3375"/>
                      <a:pt x="1479" y="3325"/>
                      <a:pt x="1529" y="3275"/>
                    </a:cubicBezTo>
                    <a:cubicBezTo>
                      <a:pt x="1554" y="3250"/>
                      <a:pt x="1604" y="3200"/>
                      <a:pt x="1629" y="3175"/>
                    </a:cubicBezTo>
                    <a:cubicBezTo>
                      <a:pt x="1755" y="3024"/>
                      <a:pt x="1780" y="2824"/>
                      <a:pt x="1705" y="2648"/>
                    </a:cubicBezTo>
                    <a:cubicBezTo>
                      <a:pt x="1705" y="2623"/>
                      <a:pt x="1680" y="2623"/>
                      <a:pt x="1629" y="2623"/>
                    </a:cubicBezTo>
                    <a:cubicBezTo>
                      <a:pt x="1604" y="2623"/>
                      <a:pt x="1604" y="2674"/>
                      <a:pt x="1604" y="2699"/>
                    </a:cubicBezTo>
                    <a:cubicBezTo>
                      <a:pt x="1655" y="2824"/>
                      <a:pt x="1629" y="2999"/>
                      <a:pt x="1554" y="3100"/>
                    </a:cubicBezTo>
                    <a:cubicBezTo>
                      <a:pt x="1529" y="3125"/>
                      <a:pt x="1479" y="3175"/>
                      <a:pt x="1454" y="3200"/>
                    </a:cubicBezTo>
                    <a:cubicBezTo>
                      <a:pt x="1379" y="3250"/>
                      <a:pt x="1329" y="3300"/>
                      <a:pt x="1279" y="3400"/>
                    </a:cubicBezTo>
                    <a:cubicBezTo>
                      <a:pt x="1254" y="3476"/>
                      <a:pt x="1254" y="3601"/>
                      <a:pt x="1279" y="3701"/>
                    </a:cubicBezTo>
                    <a:cubicBezTo>
                      <a:pt x="702" y="3776"/>
                      <a:pt x="151" y="4227"/>
                      <a:pt x="0" y="4804"/>
                    </a:cubicBezTo>
                    <a:cubicBezTo>
                      <a:pt x="0" y="4879"/>
                      <a:pt x="0" y="4929"/>
                      <a:pt x="51" y="4979"/>
                    </a:cubicBezTo>
                    <a:cubicBezTo>
                      <a:pt x="76" y="4979"/>
                      <a:pt x="101" y="5004"/>
                      <a:pt x="126" y="5004"/>
                    </a:cubicBezTo>
                    <a:cubicBezTo>
                      <a:pt x="139" y="5009"/>
                      <a:pt x="153" y="5011"/>
                      <a:pt x="167" y="5011"/>
                    </a:cubicBezTo>
                    <a:cubicBezTo>
                      <a:pt x="234" y="5011"/>
                      <a:pt x="306" y="4966"/>
                      <a:pt x="326" y="4904"/>
                    </a:cubicBezTo>
                    <a:cubicBezTo>
                      <a:pt x="441" y="4374"/>
                      <a:pt x="1001" y="3993"/>
                      <a:pt x="1519" y="3993"/>
                    </a:cubicBezTo>
                    <a:cubicBezTo>
                      <a:pt x="1565" y="3993"/>
                      <a:pt x="1610" y="3996"/>
                      <a:pt x="1655" y="4002"/>
                    </a:cubicBezTo>
                    <a:cubicBezTo>
                      <a:pt x="1780" y="4027"/>
                      <a:pt x="1880" y="4052"/>
                      <a:pt x="1980" y="4102"/>
                    </a:cubicBezTo>
                    <a:cubicBezTo>
                      <a:pt x="2131" y="4127"/>
                      <a:pt x="2281" y="4177"/>
                      <a:pt x="2406" y="4202"/>
                    </a:cubicBezTo>
                    <a:cubicBezTo>
                      <a:pt x="2532" y="4227"/>
                      <a:pt x="2657" y="4303"/>
                      <a:pt x="2757" y="4378"/>
                    </a:cubicBezTo>
                    <a:cubicBezTo>
                      <a:pt x="2833" y="4453"/>
                      <a:pt x="2908" y="4503"/>
                      <a:pt x="2983" y="4528"/>
                    </a:cubicBezTo>
                    <a:cubicBezTo>
                      <a:pt x="3020" y="4538"/>
                      <a:pt x="3055" y="4542"/>
                      <a:pt x="3088" y="4542"/>
                    </a:cubicBezTo>
                    <a:cubicBezTo>
                      <a:pt x="3229" y="4542"/>
                      <a:pt x="3327" y="4464"/>
                      <a:pt x="3409" y="4403"/>
                    </a:cubicBezTo>
                    <a:cubicBezTo>
                      <a:pt x="3459" y="4378"/>
                      <a:pt x="3484" y="4353"/>
                      <a:pt x="3509" y="4328"/>
                    </a:cubicBezTo>
                    <a:cubicBezTo>
                      <a:pt x="3584" y="4303"/>
                      <a:pt x="3635" y="4303"/>
                      <a:pt x="3710" y="4303"/>
                    </a:cubicBezTo>
                    <a:cubicBezTo>
                      <a:pt x="3710" y="4303"/>
                      <a:pt x="3710" y="4303"/>
                      <a:pt x="3735" y="4328"/>
                    </a:cubicBezTo>
                    <a:cubicBezTo>
                      <a:pt x="3910" y="4403"/>
                      <a:pt x="4036" y="4503"/>
                      <a:pt x="4086" y="4628"/>
                    </a:cubicBezTo>
                    <a:cubicBezTo>
                      <a:pt x="4136" y="4754"/>
                      <a:pt x="4111" y="4929"/>
                      <a:pt x="3985" y="4979"/>
                    </a:cubicBezTo>
                    <a:cubicBezTo>
                      <a:pt x="3960" y="5004"/>
                      <a:pt x="3935" y="5004"/>
                      <a:pt x="3935" y="5004"/>
                    </a:cubicBezTo>
                    <a:cubicBezTo>
                      <a:pt x="3960" y="4954"/>
                      <a:pt x="3960" y="4904"/>
                      <a:pt x="3935" y="4879"/>
                    </a:cubicBezTo>
                    <a:cubicBezTo>
                      <a:pt x="3919" y="4831"/>
                      <a:pt x="3893" y="4814"/>
                      <a:pt x="3864" y="4814"/>
                    </a:cubicBezTo>
                    <a:cubicBezTo>
                      <a:pt x="3847" y="4814"/>
                      <a:pt x="3828" y="4820"/>
                      <a:pt x="3810" y="4829"/>
                    </a:cubicBezTo>
                    <a:cubicBezTo>
                      <a:pt x="3735" y="4854"/>
                      <a:pt x="3710" y="4904"/>
                      <a:pt x="3710" y="4979"/>
                    </a:cubicBezTo>
                    <a:cubicBezTo>
                      <a:pt x="3710" y="5029"/>
                      <a:pt x="3735" y="5105"/>
                      <a:pt x="3760" y="5155"/>
                    </a:cubicBezTo>
                    <a:lnTo>
                      <a:pt x="3785" y="5155"/>
                    </a:lnTo>
                    <a:cubicBezTo>
                      <a:pt x="3826" y="5196"/>
                      <a:pt x="3875" y="5215"/>
                      <a:pt x="3928" y="5215"/>
                    </a:cubicBezTo>
                    <a:cubicBezTo>
                      <a:pt x="3970" y="5215"/>
                      <a:pt x="4016" y="5202"/>
                      <a:pt x="4061" y="5180"/>
                    </a:cubicBezTo>
                    <a:cubicBezTo>
                      <a:pt x="4311" y="5080"/>
                      <a:pt x="4386" y="4779"/>
                      <a:pt x="4286" y="4553"/>
                    </a:cubicBezTo>
                    <a:cubicBezTo>
                      <a:pt x="4261" y="4478"/>
                      <a:pt x="4211" y="4403"/>
                      <a:pt x="4136" y="4328"/>
                    </a:cubicBezTo>
                    <a:cubicBezTo>
                      <a:pt x="4186" y="4328"/>
                      <a:pt x="4236" y="4328"/>
                      <a:pt x="4286" y="4303"/>
                    </a:cubicBezTo>
                    <a:cubicBezTo>
                      <a:pt x="4437" y="4278"/>
                      <a:pt x="4587" y="4202"/>
                      <a:pt x="4687" y="4102"/>
                    </a:cubicBezTo>
                    <a:cubicBezTo>
                      <a:pt x="4712" y="4077"/>
                      <a:pt x="4737" y="4052"/>
                      <a:pt x="4762" y="4027"/>
                    </a:cubicBezTo>
                    <a:cubicBezTo>
                      <a:pt x="4812" y="4002"/>
                      <a:pt x="4863" y="4002"/>
                      <a:pt x="4913" y="3977"/>
                    </a:cubicBezTo>
                    <a:cubicBezTo>
                      <a:pt x="4988" y="3927"/>
                      <a:pt x="5063" y="3877"/>
                      <a:pt x="5138" y="3826"/>
                    </a:cubicBezTo>
                    <a:cubicBezTo>
                      <a:pt x="5163" y="3801"/>
                      <a:pt x="5213" y="3751"/>
                      <a:pt x="5239" y="3726"/>
                    </a:cubicBezTo>
                    <a:cubicBezTo>
                      <a:pt x="5296" y="3707"/>
                      <a:pt x="5382" y="3659"/>
                      <a:pt x="5475" y="3659"/>
                    </a:cubicBezTo>
                    <a:cubicBezTo>
                      <a:pt x="5504" y="3659"/>
                      <a:pt x="5534" y="3664"/>
                      <a:pt x="5564" y="3676"/>
                    </a:cubicBezTo>
                    <a:cubicBezTo>
                      <a:pt x="5640" y="3701"/>
                      <a:pt x="5690" y="3751"/>
                      <a:pt x="5715" y="3826"/>
                    </a:cubicBezTo>
                    <a:cubicBezTo>
                      <a:pt x="5715" y="3902"/>
                      <a:pt x="5690" y="3977"/>
                      <a:pt x="5614" y="4027"/>
                    </a:cubicBezTo>
                    <a:cubicBezTo>
                      <a:pt x="5589" y="4052"/>
                      <a:pt x="5589" y="4077"/>
                      <a:pt x="5614" y="4102"/>
                    </a:cubicBezTo>
                    <a:cubicBezTo>
                      <a:pt x="5614" y="4115"/>
                      <a:pt x="5627" y="4121"/>
                      <a:pt x="5643" y="4121"/>
                    </a:cubicBezTo>
                    <a:cubicBezTo>
                      <a:pt x="5658" y="4121"/>
                      <a:pt x="5677" y="4115"/>
                      <a:pt x="5690" y="4102"/>
                    </a:cubicBezTo>
                    <a:cubicBezTo>
                      <a:pt x="5765" y="4052"/>
                      <a:pt x="5815" y="3927"/>
                      <a:pt x="5815" y="3826"/>
                    </a:cubicBezTo>
                    <a:cubicBezTo>
                      <a:pt x="5790" y="3701"/>
                      <a:pt x="5715" y="3601"/>
                      <a:pt x="5614" y="3576"/>
                    </a:cubicBezTo>
                    <a:cubicBezTo>
                      <a:pt x="5563" y="3554"/>
                      <a:pt x="5512" y="3545"/>
                      <a:pt x="5463" y="3545"/>
                    </a:cubicBezTo>
                    <a:cubicBezTo>
                      <a:pt x="5345" y="3545"/>
                      <a:pt x="5242" y="3598"/>
                      <a:pt x="5188" y="3651"/>
                    </a:cubicBezTo>
                    <a:cubicBezTo>
                      <a:pt x="5138" y="3676"/>
                      <a:pt x="5113" y="3701"/>
                      <a:pt x="5063" y="3751"/>
                    </a:cubicBezTo>
                    <a:cubicBezTo>
                      <a:pt x="4988" y="3801"/>
                      <a:pt x="4938" y="3851"/>
                      <a:pt x="4863" y="3877"/>
                    </a:cubicBezTo>
                    <a:cubicBezTo>
                      <a:pt x="4863" y="3877"/>
                      <a:pt x="4838" y="3877"/>
                      <a:pt x="4812" y="3902"/>
                    </a:cubicBezTo>
                    <a:cubicBezTo>
                      <a:pt x="4838" y="3801"/>
                      <a:pt x="4863" y="3701"/>
                      <a:pt x="4838" y="3626"/>
                    </a:cubicBezTo>
                    <a:cubicBezTo>
                      <a:pt x="4794" y="3452"/>
                      <a:pt x="4618" y="3315"/>
                      <a:pt x="4441" y="3315"/>
                    </a:cubicBezTo>
                    <a:cubicBezTo>
                      <a:pt x="4414" y="3315"/>
                      <a:pt x="4388" y="3319"/>
                      <a:pt x="4361" y="3325"/>
                    </a:cubicBezTo>
                    <a:cubicBezTo>
                      <a:pt x="4336" y="3325"/>
                      <a:pt x="4311" y="3325"/>
                      <a:pt x="4286" y="3350"/>
                    </a:cubicBezTo>
                    <a:cubicBezTo>
                      <a:pt x="4338" y="3265"/>
                      <a:pt x="4436" y="3226"/>
                      <a:pt x="4525" y="3226"/>
                    </a:cubicBezTo>
                    <a:cubicBezTo>
                      <a:pt x="4566" y="3226"/>
                      <a:pt x="4605" y="3234"/>
                      <a:pt x="4637" y="3250"/>
                    </a:cubicBezTo>
                    <a:cubicBezTo>
                      <a:pt x="4665" y="3264"/>
                      <a:pt x="4691" y="3270"/>
                      <a:pt x="4715" y="3270"/>
                    </a:cubicBezTo>
                    <a:cubicBezTo>
                      <a:pt x="4777" y="3270"/>
                      <a:pt x="4826" y="3229"/>
                      <a:pt x="4863" y="3175"/>
                    </a:cubicBezTo>
                    <a:cubicBezTo>
                      <a:pt x="4913" y="3100"/>
                      <a:pt x="4863" y="2999"/>
                      <a:pt x="4787" y="2974"/>
                    </a:cubicBezTo>
                    <a:cubicBezTo>
                      <a:pt x="4701" y="2927"/>
                      <a:pt x="4606" y="2904"/>
                      <a:pt x="4513" y="2904"/>
                    </a:cubicBezTo>
                    <a:cubicBezTo>
                      <a:pt x="4311" y="2904"/>
                      <a:pt x="4113" y="3011"/>
                      <a:pt x="4010" y="3200"/>
                    </a:cubicBezTo>
                    <a:cubicBezTo>
                      <a:pt x="3935" y="3300"/>
                      <a:pt x="3935" y="3400"/>
                      <a:pt x="3960" y="3501"/>
                    </a:cubicBezTo>
                    <a:cubicBezTo>
                      <a:pt x="3985" y="3576"/>
                      <a:pt x="4036" y="3626"/>
                      <a:pt x="4111" y="3676"/>
                    </a:cubicBezTo>
                    <a:cubicBezTo>
                      <a:pt x="4142" y="3692"/>
                      <a:pt x="4173" y="3697"/>
                      <a:pt x="4203" y="3697"/>
                    </a:cubicBezTo>
                    <a:cubicBezTo>
                      <a:pt x="4271" y="3697"/>
                      <a:pt x="4335" y="3668"/>
                      <a:pt x="4386" y="3651"/>
                    </a:cubicBezTo>
                    <a:cubicBezTo>
                      <a:pt x="4411" y="3651"/>
                      <a:pt x="4411" y="3626"/>
                      <a:pt x="4437" y="3626"/>
                    </a:cubicBezTo>
                    <a:cubicBezTo>
                      <a:pt x="4462" y="3626"/>
                      <a:pt x="4512" y="3651"/>
                      <a:pt x="4512" y="3701"/>
                    </a:cubicBezTo>
                    <a:cubicBezTo>
                      <a:pt x="4537" y="3751"/>
                      <a:pt x="4512" y="3826"/>
                      <a:pt x="4462" y="3877"/>
                    </a:cubicBezTo>
                    <a:cubicBezTo>
                      <a:pt x="4411" y="3927"/>
                      <a:pt x="4311" y="3977"/>
                      <a:pt x="4211" y="4002"/>
                    </a:cubicBezTo>
                    <a:cubicBezTo>
                      <a:pt x="4178" y="4010"/>
                      <a:pt x="4144" y="4013"/>
                      <a:pt x="4111" y="4013"/>
                    </a:cubicBezTo>
                    <a:cubicBezTo>
                      <a:pt x="4044" y="4013"/>
                      <a:pt x="3977" y="4002"/>
                      <a:pt x="3910" y="4002"/>
                    </a:cubicBezTo>
                    <a:cubicBezTo>
                      <a:pt x="3835" y="3989"/>
                      <a:pt x="3754" y="3977"/>
                      <a:pt x="3666" y="3977"/>
                    </a:cubicBezTo>
                    <a:cubicBezTo>
                      <a:pt x="3578" y="3977"/>
                      <a:pt x="3484" y="3989"/>
                      <a:pt x="3384" y="4027"/>
                    </a:cubicBezTo>
                    <a:cubicBezTo>
                      <a:pt x="3334" y="4052"/>
                      <a:pt x="3259" y="4102"/>
                      <a:pt x="3234" y="4152"/>
                    </a:cubicBezTo>
                    <a:cubicBezTo>
                      <a:pt x="3133" y="4202"/>
                      <a:pt x="3108" y="4227"/>
                      <a:pt x="3058" y="4227"/>
                    </a:cubicBezTo>
                    <a:cubicBezTo>
                      <a:pt x="3058" y="4202"/>
                      <a:pt x="2983" y="4152"/>
                      <a:pt x="2933" y="4127"/>
                    </a:cubicBezTo>
                    <a:cubicBezTo>
                      <a:pt x="3259" y="3977"/>
                      <a:pt x="3484" y="3676"/>
                      <a:pt x="3635" y="3350"/>
                    </a:cubicBezTo>
                    <a:cubicBezTo>
                      <a:pt x="3660" y="3300"/>
                      <a:pt x="3685" y="3275"/>
                      <a:pt x="3685" y="3200"/>
                    </a:cubicBezTo>
                    <a:cubicBezTo>
                      <a:pt x="3710" y="3175"/>
                      <a:pt x="3710" y="3150"/>
                      <a:pt x="3710" y="3125"/>
                    </a:cubicBezTo>
                    <a:cubicBezTo>
                      <a:pt x="3760" y="2949"/>
                      <a:pt x="3810" y="2799"/>
                      <a:pt x="3835" y="2623"/>
                    </a:cubicBezTo>
                    <a:cubicBezTo>
                      <a:pt x="3885" y="2473"/>
                      <a:pt x="3910" y="2298"/>
                      <a:pt x="3960" y="2147"/>
                    </a:cubicBezTo>
                    <a:cubicBezTo>
                      <a:pt x="4010" y="2272"/>
                      <a:pt x="4086" y="2373"/>
                      <a:pt x="4186" y="2473"/>
                    </a:cubicBezTo>
                    <a:lnTo>
                      <a:pt x="4186" y="2498"/>
                    </a:lnTo>
                    <a:cubicBezTo>
                      <a:pt x="4286" y="2548"/>
                      <a:pt x="4361" y="2598"/>
                      <a:pt x="4437" y="2623"/>
                    </a:cubicBezTo>
                    <a:cubicBezTo>
                      <a:pt x="4470" y="2630"/>
                      <a:pt x="4502" y="2633"/>
                      <a:pt x="4532" y="2633"/>
                    </a:cubicBezTo>
                    <a:cubicBezTo>
                      <a:pt x="4616" y="2633"/>
                      <a:pt x="4689" y="2610"/>
                      <a:pt x="4762" y="2573"/>
                    </a:cubicBezTo>
                    <a:cubicBezTo>
                      <a:pt x="4762" y="2548"/>
                      <a:pt x="4787" y="2548"/>
                      <a:pt x="4787" y="2523"/>
                    </a:cubicBezTo>
                    <a:lnTo>
                      <a:pt x="4888" y="2523"/>
                    </a:lnTo>
                    <a:cubicBezTo>
                      <a:pt x="4963" y="2548"/>
                      <a:pt x="5013" y="2573"/>
                      <a:pt x="5038" y="2623"/>
                    </a:cubicBezTo>
                    <a:cubicBezTo>
                      <a:pt x="5063" y="2648"/>
                      <a:pt x="5063" y="2674"/>
                      <a:pt x="5063" y="2724"/>
                    </a:cubicBezTo>
                    <a:cubicBezTo>
                      <a:pt x="5088" y="2774"/>
                      <a:pt x="5113" y="2824"/>
                      <a:pt x="5163" y="2874"/>
                    </a:cubicBezTo>
                    <a:cubicBezTo>
                      <a:pt x="5218" y="2911"/>
                      <a:pt x="5273" y="2934"/>
                      <a:pt x="5328" y="2934"/>
                    </a:cubicBezTo>
                    <a:cubicBezTo>
                      <a:pt x="5349" y="2934"/>
                      <a:pt x="5369" y="2931"/>
                      <a:pt x="5389" y="2924"/>
                    </a:cubicBezTo>
                    <a:cubicBezTo>
                      <a:pt x="5464" y="2899"/>
                      <a:pt x="5539" y="2824"/>
                      <a:pt x="5539" y="2749"/>
                    </a:cubicBezTo>
                    <a:cubicBezTo>
                      <a:pt x="5539" y="2699"/>
                      <a:pt x="5514" y="2674"/>
                      <a:pt x="5489" y="2674"/>
                    </a:cubicBezTo>
                    <a:cubicBezTo>
                      <a:pt x="5464" y="2674"/>
                      <a:pt x="5439" y="2699"/>
                      <a:pt x="5439" y="2724"/>
                    </a:cubicBezTo>
                    <a:cubicBezTo>
                      <a:pt x="5439" y="2774"/>
                      <a:pt x="5389" y="2799"/>
                      <a:pt x="5364" y="2824"/>
                    </a:cubicBezTo>
                    <a:cubicBezTo>
                      <a:pt x="5314" y="2824"/>
                      <a:pt x="5264" y="2824"/>
                      <a:pt x="5239" y="2799"/>
                    </a:cubicBezTo>
                    <a:cubicBezTo>
                      <a:pt x="5213" y="2774"/>
                      <a:pt x="5188" y="2724"/>
                      <a:pt x="5163" y="2674"/>
                    </a:cubicBezTo>
                    <a:cubicBezTo>
                      <a:pt x="5163" y="2648"/>
                      <a:pt x="5138" y="2598"/>
                      <a:pt x="5138" y="2573"/>
                    </a:cubicBezTo>
                    <a:cubicBezTo>
                      <a:pt x="5088" y="2498"/>
                      <a:pt x="5013" y="2448"/>
                      <a:pt x="4913" y="2423"/>
                    </a:cubicBezTo>
                    <a:lnTo>
                      <a:pt x="4863" y="2423"/>
                    </a:lnTo>
                    <a:cubicBezTo>
                      <a:pt x="4863" y="2373"/>
                      <a:pt x="4888" y="2323"/>
                      <a:pt x="4888" y="2272"/>
                    </a:cubicBezTo>
                    <a:lnTo>
                      <a:pt x="4888" y="2247"/>
                    </a:lnTo>
                    <a:cubicBezTo>
                      <a:pt x="4913" y="2172"/>
                      <a:pt x="4913" y="2122"/>
                      <a:pt x="4938" y="2072"/>
                    </a:cubicBezTo>
                    <a:cubicBezTo>
                      <a:pt x="4955" y="2054"/>
                      <a:pt x="4973" y="2037"/>
                      <a:pt x="4991" y="2037"/>
                    </a:cubicBezTo>
                    <a:cubicBezTo>
                      <a:pt x="4998" y="2037"/>
                      <a:pt x="5006" y="2040"/>
                      <a:pt x="5013" y="2047"/>
                    </a:cubicBezTo>
                    <a:cubicBezTo>
                      <a:pt x="5026" y="2054"/>
                      <a:pt x="5040" y="2057"/>
                      <a:pt x="5053" y="2057"/>
                    </a:cubicBezTo>
                    <a:cubicBezTo>
                      <a:pt x="5090" y="2057"/>
                      <a:pt x="5127" y="2034"/>
                      <a:pt x="5163" y="1997"/>
                    </a:cubicBezTo>
                    <a:cubicBezTo>
                      <a:pt x="5188" y="1947"/>
                      <a:pt x="5163" y="1897"/>
                      <a:pt x="5113" y="1846"/>
                    </a:cubicBezTo>
                    <a:cubicBezTo>
                      <a:pt x="5079" y="1826"/>
                      <a:pt x="5042" y="1816"/>
                      <a:pt x="5006" y="1816"/>
                    </a:cubicBezTo>
                    <a:cubicBezTo>
                      <a:pt x="4911" y="1816"/>
                      <a:pt x="4817" y="1881"/>
                      <a:pt x="4762" y="1972"/>
                    </a:cubicBezTo>
                    <a:cubicBezTo>
                      <a:pt x="4712" y="2047"/>
                      <a:pt x="4687" y="2122"/>
                      <a:pt x="4687" y="2222"/>
                    </a:cubicBezTo>
                    <a:lnTo>
                      <a:pt x="4687" y="2247"/>
                    </a:lnTo>
                    <a:cubicBezTo>
                      <a:pt x="4662" y="2298"/>
                      <a:pt x="4662" y="2373"/>
                      <a:pt x="4612" y="2398"/>
                    </a:cubicBezTo>
                    <a:cubicBezTo>
                      <a:pt x="4587" y="2423"/>
                      <a:pt x="4537" y="2423"/>
                      <a:pt x="4487" y="2423"/>
                    </a:cubicBezTo>
                    <a:cubicBezTo>
                      <a:pt x="4437" y="2398"/>
                      <a:pt x="4386" y="2373"/>
                      <a:pt x="4336" y="2323"/>
                    </a:cubicBezTo>
                    <a:cubicBezTo>
                      <a:pt x="4211" y="2197"/>
                      <a:pt x="4111" y="2022"/>
                      <a:pt x="4086" y="1846"/>
                    </a:cubicBezTo>
                    <a:cubicBezTo>
                      <a:pt x="4086" y="1821"/>
                      <a:pt x="4111" y="1821"/>
                      <a:pt x="4111" y="1796"/>
                    </a:cubicBezTo>
                    <a:cubicBezTo>
                      <a:pt x="4211" y="1621"/>
                      <a:pt x="4361" y="1470"/>
                      <a:pt x="4562" y="1370"/>
                    </a:cubicBezTo>
                    <a:cubicBezTo>
                      <a:pt x="4634" y="1341"/>
                      <a:pt x="4732" y="1312"/>
                      <a:pt x="4835" y="1312"/>
                    </a:cubicBezTo>
                    <a:cubicBezTo>
                      <a:pt x="4910" y="1312"/>
                      <a:pt x="4989" y="1328"/>
                      <a:pt x="5063" y="1370"/>
                    </a:cubicBezTo>
                    <a:cubicBezTo>
                      <a:pt x="5084" y="1384"/>
                      <a:pt x="5107" y="1390"/>
                      <a:pt x="5130" y="1390"/>
                    </a:cubicBezTo>
                    <a:cubicBezTo>
                      <a:pt x="5190" y="1390"/>
                      <a:pt x="5253" y="1349"/>
                      <a:pt x="5289" y="1295"/>
                    </a:cubicBezTo>
                    <a:cubicBezTo>
                      <a:pt x="5314" y="1220"/>
                      <a:pt x="5289" y="1120"/>
                      <a:pt x="5213" y="1095"/>
                    </a:cubicBezTo>
                    <a:cubicBezTo>
                      <a:pt x="5106" y="1018"/>
                      <a:pt x="4980" y="988"/>
                      <a:pt x="4846" y="988"/>
                    </a:cubicBezTo>
                    <a:cubicBezTo>
                      <a:pt x="4762" y="988"/>
                      <a:pt x="4674" y="1000"/>
                      <a:pt x="4587" y="1019"/>
                    </a:cubicBezTo>
                    <a:cubicBezTo>
                      <a:pt x="4537" y="969"/>
                      <a:pt x="4512" y="894"/>
                      <a:pt x="4512" y="844"/>
                    </a:cubicBezTo>
                    <a:cubicBezTo>
                      <a:pt x="4512" y="769"/>
                      <a:pt x="4562" y="694"/>
                      <a:pt x="4612" y="668"/>
                    </a:cubicBezTo>
                    <a:cubicBezTo>
                      <a:pt x="4629" y="660"/>
                      <a:pt x="4645" y="657"/>
                      <a:pt x="4662" y="657"/>
                    </a:cubicBezTo>
                    <a:cubicBezTo>
                      <a:pt x="4696" y="657"/>
                      <a:pt x="4729" y="668"/>
                      <a:pt x="4762" y="668"/>
                    </a:cubicBezTo>
                    <a:lnTo>
                      <a:pt x="4863" y="668"/>
                    </a:lnTo>
                    <a:cubicBezTo>
                      <a:pt x="5013" y="668"/>
                      <a:pt x="5113" y="618"/>
                      <a:pt x="5213" y="543"/>
                    </a:cubicBezTo>
                    <a:cubicBezTo>
                      <a:pt x="5289" y="418"/>
                      <a:pt x="5314" y="267"/>
                      <a:pt x="5264" y="142"/>
                    </a:cubicBezTo>
                    <a:cubicBezTo>
                      <a:pt x="5213" y="92"/>
                      <a:pt x="5163" y="17"/>
                      <a:pt x="5088" y="17"/>
                    </a:cubicBezTo>
                    <a:cubicBezTo>
                      <a:pt x="5057" y="6"/>
                      <a:pt x="5026" y="0"/>
                      <a:pt x="4995"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84882" y="3775810"/>
                <a:ext cx="355485" cy="506202"/>
              </a:xfrm>
              <a:custGeom>
                <a:avLst/>
                <a:gdLst/>
                <a:ahLst/>
                <a:cxnLst/>
                <a:rect l="l" t="t" r="r" b="b"/>
                <a:pathLst>
                  <a:path w="4788" h="6818" extrusionOk="0">
                    <a:moveTo>
                      <a:pt x="2582" y="0"/>
                    </a:moveTo>
                    <a:cubicBezTo>
                      <a:pt x="2507" y="0"/>
                      <a:pt x="2407" y="0"/>
                      <a:pt x="2357" y="50"/>
                    </a:cubicBezTo>
                    <a:cubicBezTo>
                      <a:pt x="2231" y="126"/>
                      <a:pt x="2181" y="276"/>
                      <a:pt x="2206" y="401"/>
                    </a:cubicBezTo>
                    <a:cubicBezTo>
                      <a:pt x="2231" y="527"/>
                      <a:pt x="2332" y="627"/>
                      <a:pt x="2432" y="677"/>
                    </a:cubicBezTo>
                    <a:cubicBezTo>
                      <a:pt x="2457" y="702"/>
                      <a:pt x="2507" y="727"/>
                      <a:pt x="2532" y="727"/>
                    </a:cubicBezTo>
                    <a:cubicBezTo>
                      <a:pt x="2582" y="752"/>
                      <a:pt x="2632" y="777"/>
                      <a:pt x="2657" y="802"/>
                    </a:cubicBezTo>
                    <a:cubicBezTo>
                      <a:pt x="2708" y="852"/>
                      <a:pt x="2708" y="953"/>
                      <a:pt x="2657" y="1003"/>
                    </a:cubicBezTo>
                    <a:cubicBezTo>
                      <a:pt x="2632" y="1078"/>
                      <a:pt x="2582" y="1103"/>
                      <a:pt x="2507" y="1153"/>
                    </a:cubicBezTo>
                    <a:cubicBezTo>
                      <a:pt x="2357" y="978"/>
                      <a:pt x="2156" y="877"/>
                      <a:pt x="1931" y="877"/>
                    </a:cubicBezTo>
                    <a:cubicBezTo>
                      <a:pt x="1830" y="877"/>
                      <a:pt x="1780" y="953"/>
                      <a:pt x="1780" y="1028"/>
                    </a:cubicBezTo>
                    <a:cubicBezTo>
                      <a:pt x="1755" y="1128"/>
                      <a:pt x="1830" y="1203"/>
                      <a:pt x="1931" y="1203"/>
                    </a:cubicBezTo>
                    <a:cubicBezTo>
                      <a:pt x="2131" y="1203"/>
                      <a:pt x="2282" y="1354"/>
                      <a:pt x="2357" y="1454"/>
                    </a:cubicBezTo>
                    <a:cubicBezTo>
                      <a:pt x="2482" y="1629"/>
                      <a:pt x="2557" y="1855"/>
                      <a:pt x="2557" y="2055"/>
                    </a:cubicBezTo>
                    <a:cubicBezTo>
                      <a:pt x="2557" y="2055"/>
                      <a:pt x="2557" y="2080"/>
                      <a:pt x="2557" y="2080"/>
                    </a:cubicBezTo>
                    <a:cubicBezTo>
                      <a:pt x="2432" y="2231"/>
                      <a:pt x="2282" y="2356"/>
                      <a:pt x="2081" y="2381"/>
                    </a:cubicBezTo>
                    <a:cubicBezTo>
                      <a:pt x="2031" y="2406"/>
                      <a:pt x="1956" y="2406"/>
                      <a:pt x="1906" y="2406"/>
                    </a:cubicBezTo>
                    <a:cubicBezTo>
                      <a:pt x="1855" y="2381"/>
                      <a:pt x="1830" y="2356"/>
                      <a:pt x="1805" y="2331"/>
                    </a:cubicBezTo>
                    <a:cubicBezTo>
                      <a:pt x="1780" y="2281"/>
                      <a:pt x="1805" y="2206"/>
                      <a:pt x="1830" y="2156"/>
                    </a:cubicBezTo>
                    <a:lnTo>
                      <a:pt x="1855" y="2131"/>
                    </a:lnTo>
                    <a:cubicBezTo>
                      <a:pt x="1881" y="2055"/>
                      <a:pt x="1906" y="1955"/>
                      <a:pt x="1906" y="1880"/>
                    </a:cubicBezTo>
                    <a:cubicBezTo>
                      <a:pt x="1906" y="1730"/>
                      <a:pt x="1805" y="1604"/>
                      <a:pt x="1655" y="1604"/>
                    </a:cubicBezTo>
                    <a:cubicBezTo>
                      <a:pt x="1580" y="1604"/>
                      <a:pt x="1530" y="1654"/>
                      <a:pt x="1530" y="1704"/>
                    </a:cubicBezTo>
                    <a:cubicBezTo>
                      <a:pt x="1530" y="1780"/>
                      <a:pt x="1580" y="1805"/>
                      <a:pt x="1655" y="1805"/>
                    </a:cubicBezTo>
                    <a:cubicBezTo>
                      <a:pt x="1655" y="1805"/>
                      <a:pt x="1680" y="1855"/>
                      <a:pt x="1680" y="1880"/>
                    </a:cubicBezTo>
                    <a:cubicBezTo>
                      <a:pt x="1680" y="1930"/>
                      <a:pt x="1680" y="1980"/>
                      <a:pt x="1655" y="2055"/>
                    </a:cubicBezTo>
                    <a:lnTo>
                      <a:pt x="1630" y="2080"/>
                    </a:lnTo>
                    <a:cubicBezTo>
                      <a:pt x="1630" y="2105"/>
                      <a:pt x="1605" y="2156"/>
                      <a:pt x="1605" y="2206"/>
                    </a:cubicBezTo>
                    <a:cubicBezTo>
                      <a:pt x="1580" y="2206"/>
                      <a:pt x="1555" y="2206"/>
                      <a:pt x="1530" y="2181"/>
                    </a:cubicBezTo>
                    <a:cubicBezTo>
                      <a:pt x="1508" y="2173"/>
                      <a:pt x="1483" y="2170"/>
                      <a:pt x="1458" y="2170"/>
                    </a:cubicBezTo>
                    <a:cubicBezTo>
                      <a:pt x="1398" y="2170"/>
                      <a:pt x="1332" y="2188"/>
                      <a:pt x="1279" y="2206"/>
                    </a:cubicBezTo>
                    <a:cubicBezTo>
                      <a:pt x="1254" y="2231"/>
                      <a:pt x="1204" y="2256"/>
                      <a:pt x="1179" y="2281"/>
                    </a:cubicBezTo>
                    <a:cubicBezTo>
                      <a:pt x="1154" y="2331"/>
                      <a:pt x="1104" y="2356"/>
                      <a:pt x="1078" y="2356"/>
                    </a:cubicBezTo>
                    <a:cubicBezTo>
                      <a:pt x="1064" y="2363"/>
                      <a:pt x="1049" y="2366"/>
                      <a:pt x="1035" y="2366"/>
                    </a:cubicBezTo>
                    <a:cubicBezTo>
                      <a:pt x="1001" y="2366"/>
                      <a:pt x="971" y="2349"/>
                      <a:pt x="953" y="2331"/>
                    </a:cubicBezTo>
                    <a:cubicBezTo>
                      <a:pt x="928" y="2281"/>
                      <a:pt x="928" y="2231"/>
                      <a:pt x="928" y="2206"/>
                    </a:cubicBezTo>
                    <a:cubicBezTo>
                      <a:pt x="953" y="2181"/>
                      <a:pt x="928" y="2131"/>
                      <a:pt x="903" y="2131"/>
                    </a:cubicBezTo>
                    <a:cubicBezTo>
                      <a:pt x="878" y="2131"/>
                      <a:pt x="853" y="2131"/>
                      <a:pt x="828" y="2156"/>
                    </a:cubicBezTo>
                    <a:cubicBezTo>
                      <a:pt x="803" y="2231"/>
                      <a:pt x="828" y="2331"/>
                      <a:pt x="878" y="2381"/>
                    </a:cubicBezTo>
                    <a:cubicBezTo>
                      <a:pt x="916" y="2438"/>
                      <a:pt x="967" y="2466"/>
                      <a:pt x="1033" y="2466"/>
                    </a:cubicBezTo>
                    <a:cubicBezTo>
                      <a:pt x="1055" y="2466"/>
                      <a:pt x="1078" y="2463"/>
                      <a:pt x="1104" y="2456"/>
                    </a:cubicBezTo>
                    <a:cubicBezTo>
                      <a:pt x="1154" y="2456"/>
                      <a:pt x="1204" y="2406"/>
                      <a:pt x="1254" y="2356"/>
                    </a:cubicBezTo>
                    <a:cubicBezTo>
                      <a:pt x="1279" y="2356"/>
                      <a:pt x="1304" y="2331"/>
                      <a:pt x="1329" y="2306"/>
                    </a:cubicBezTo>
                    <a:cubicBezTo>
                      <a:pt x="1354" y="2293"/>
                      <a:pt x="1386" y="2287"/>
                      <a:pt x="1417" y="2287"/>
                    </a:cubicBezTo>
                    <a:cubicBezTo>
                      <a:pt x="1448" y="2287"/>
                      <a:pt x="1479" y="2293"/>
                      <a:pt x="1505" y="2306"/>
                    </a:cubicBezTo>
                    <a:cubicBezTo>
                      <a:pt x="1530" y="2306"/>
                      <a:pt x="1580" y="2306"/>
                      <a:pt x="1605" y="2331"/>
                    </a:cubicBezTo>
                    <a:cubicBezTo>
                      <a:pt x="1605" y="2356"/>
                      <a:pt x="1605" y="2381"/>
                      <a:pt x="1605" y="2406"/>
                    </a:cubicBezTo>
                    <a:cubicBezTo>
                      <a:pt x="1655" y="2506"/>
                      <a:pt x="1730" y="2582"/>
                      <a:pt x="1855" y="2607"/>
                    </a:cubicBezTo>
                    <a:cubicBezTo>
                      <a:pt x="1893" y="2619"/>
                      <a:pt x="1937" y="2626"/>
                      <a:pt x="1984" y="2626"/>
                    </a:cubicBezTo>
                    <a:cubicBezTo>
                      <a:pt x="2031" y="2626"/>
                      <a:pt x="2081" y="2619"/>
                      <a:pt x="2131" y="2607"/>
                    </a:cubicBezTo>
                    <a:lnTo>
                      <a:pt x="2156" y="2607"/>
                    </a:lnTo>
                    <a:cubicBezTo>
                      <a:pt x="2282" y="2557"/>
                      <a:pt x="2382" y="2506"/>
                      <a:pt x="2507" y="2431"/>
                    </a:cubicBezTo>
                    <a:lnTo>
                      <a:pt x="2507" y="2431"/>
                    </a:lnTo>
                    <a:cubicBezTo>
                      <a:pt x="2457" y="2582"/>
                      <a:pt x="2432" y="2732"/>
                      <a:pt x="2382" y="2907"/>
                    </a:cubicBezTo>
                    <a:cubicBezTo>
                      <a:pt x="2332" y="3058"/>
                      <a:pt x="2282" y="3233"/>
                      <a:pt x="2231" y="3384"/>
                    </a:cubicBezTo>
                    <a:cubicBezTo>
                      <a:pt x="2231" y="3409"/>
                      <a:pt x="2231" y="3459"/>
                      <a:pt x="2206" y="3484"/>
                    </a:cubicBezTo>
                    <a:cubicBezTo>
                      <a:pt x="2206" y="3534"/>
                      <a:pt x="2206" y="3584"/>
                      <a:pt x="2206" y="3634"/>
                    </a:cubicBezTo>
                    <a:cubicBezTo>
                      <a:pt x="2156" y="3985"/>
                      <a:pt x="2206" y="4361"/>
                      <a:pt x="2432" y="4637"/>
                    </a:cubicBezTo>
                    <a:lnTo>
                      <a:pt x="2407" y="4637"/>
                    </a:lnTo>
                    <a:cubicBezTo>
                      <a:pt x="2357" y="4662"/>
                      <a:pt x="2282" y="4662"/>
                      <a:pt x="2256" y="4662"/>
                    </a:cubicBezTo>
                    <a:cubicBezTo>
                      <a:pt x="2231" y="4662"/>
                      <a:pt x="2206" y="4612"/>
                      <a:pt x="2156" y="4512"/>
                    </a:cubicBezTo>
                    <a:cubicBezTo>
                      <a:pt x="2131" y="4461"/>
                      <a:pt x="2106" y="4411"/>
                      <a:pt x="2081" y="4336"/>
                    </a:cubicBezTo>
                    <a:cubicBezTo>
                      <a:pt x="1956" y="4186"/>
                      <a:pt x="1780" y="4111"/>
                      <a:pt x="1630" y="4060"/>
                    </a:cubicBezTo>
                    <a:cubicBezTo>
                      <a:pt x="1530" y="4010"/>
                      <a:pt x="1454" y="3985"/>
                      <a:pt x="1379" y="3910"/>
                    </a:cubicBezTo>
                    <a:cubicBezTo>
                      <a:pt x="1304" y="3835"/>
                      <a:pt x="1229" y="3760"/>
                      <a:pt x="1229" y="3684"/>
                    </a:cubicBezTo>
                    <a:cubicBezTo>
                      <a:pt x="1204" y="3609"/>
                      <a:pt x="1204" y="3534"/>
                      <a:pt x="1254" y="3509"/>
                    </a:cubicBezTo>
                    <a:cubicBezTo>
                      <a:pt x="1272" y="3491"/>
                      <a:pt x="1302" y="3474"/>
                      <a:pt x="1327" y="3474"/>
                    </a:cubicBezTo>
                    <a:cubicBezTo>
                      <a:pt x="1337" y="3474"/>
                      <a:pt x="1347" y="3477"/>
                      <a:pt x="1354" y="3484"/>
                    </a:cubicBezTo>
                    <a:cubicBezTo>
                      <a:pt x="1379" y="3509"/>
                      <a:pt x="1379" y="3509"/>
                      <a:pt x="1404" y="3534"/>
                    </a:cubicBezTo>
                    <a:cubicBezTo>
                      <a:pt x="1454" y="3584"/>
                      <a:pt x="1505" y="3659"/>
                      <a:pt x="1630" y="3684"/>
                    </a:cubicBezTo>
                    <a:cubicBezTo>
                      <a:pt x="1705" y="3684"/>
                      <a:pt x="1780" y="3659"/>
                      <a:pt x="1830" y="3609"/>
                    </a:cubicBezTo>
                    <a:cubicBezTo>
                      <a:pt x="1906" y="3534"/>
                      <a:pt x="1956" y="3434"/>
                      <a:pt x="1956" y="3308"/>
                    </a:cubicBezTo>
                    <a:cubicBezTo>
                      <a:pt x="1956" y="3008"/>
                      <a:pt x="1680" y="2732"/>
                      <a:pt x="1379" y="2732"/>
                    </a:cubicBezTo>
                    <a:cubicBezTo>
                      <a:pt x="1279" y="2732"/>
                      <a:pt x="1204" y="2782"/>
                      <a:pt x="1204" y="2882"/>
                    </a:cubicBezTo>
                    <a:cubicBezTo>
                      <a:pt x="1204" y="2958"/>
                      <a:pt x="1279" y="3033"/>
                      <a:pt x="1354" y="3058"/>
                    </a:cubicBezTo>
                    <a:cubicBezTo>
                      <a:pt x="1505" y="3058"/>
                      <a:pt x="1605" y="3183"/>
                      <a:pt x="1630" y="3308"/>
                    </a:cubicBezTo>
                    <a:cubicBezTo>
                      <a:pt x="1605" y="3283"/>
                      <a:pt x="1605" y="3258"/>
                      <a:pt x="1580" y="3233"/>
                    </a:cubicBezTo>
                    <a:cubicBezTo>
                      <a:pt x="1515" y="3179"/>
                      <a:pt x="1431" y="3153"/>
                      <a:pt x="1345" y="3153"/>
                    </a:cubicBezTo>
                    <a:cubicBezTo>
                      <a:pt x="1231" y="3153"/>
                      <a:pt x="1114" y="3198"/>
                      <a:pt x="1028" y="3283"/>
                    </a:cubicBezTo>
                    <a:cubicBezTo>
                      <a:pt x="953" y="3359"/>
                      <a:pt x="928" y="3434"/>
                      <a:pt x="903" y="3534"/>
                    </a:cubicBezTo>
                    <a:cubicBezTo>
                      <a:pt x="878" y="3509"/>
                      <a:pt x="878" y="3484"/>
                      <a:pt x="878" y="3484"/>
                    </a:cubicBezTo>
                    <a:cubicBezTo>
                      <a:pt x="828" y="3409"/>
                      <a:pt x="803" y="3334"/>
                      <a:pt x="753" y="3258"/>
                    </a:cubicBezTo>
                    <a:cubicBezTo>
                      <a:pt x="753" y="3208"/>
                      <a:pt x="728" y="3183"/>
                      <a:pt x="703" y="3133"/>
                    </a:cubicBezTo>
                    <a:cubicBezTo>
                      <a:pt x="652" y="3033"/>
                      <a:pt x="552" y="2857"/>
                      <a:pt x="377" y="2857"/>
                    </a:cubicBezTo>
                    <a:cubicBezTo>
                      <a:pt x="355" y="2853"/>
                      <a:pt x="333" y="2851"/>
                      <a:pt x="313" y="2851"/>
                    </a:cubicBezTo>
                    <a:cubicBezTo>
                      <a:pt x="217" y="2851"/>
                      <a:pt x="138" y="2896"/>
                      <a:pt x="76" y="2958"/>
                    </a:cubicBezTo>
                    <a:cubicBezTo>
                      <a:pt x="1" y="3058"/>
                      <a:pt x="1" y="3183"/>
                      <a:pt x="26" y="3283"/>
                    </a:cubicBezTo>
                    <a:cubicBezTo>
                      <a:pt x="44" y="3301"/>
                      <a:pt x="61" y="3319"/>
                      <a:pt x="79" y="3319"/>
                    </a:cubicBezTo>
                    <a:cubicBezTo>
                      <a:pt x="86" y="3319"/>
                      <a:pt x="94" y="3316"/>
                      <a:pt x="101" y="3308"/>
                    </a:cubicBezTo>
                    <a:cubicBezTo>
                      <a:pt x="126" y="3308"/>
                      <a:pt x="151" y="3258"/>
                      <a:pt x="126" y="3233"/>
                    </a:cubicBezTo>
                    <a:cubicBezTo>
                      <a:pt x="101" y="3183"/>
                      <a:pt x="126" y="3083"/>
                      <a:pt x="151" y="3033"/>
                    </a:cubicBezTo>
                    <a:cubicBezTo>
                      <a:pt x="192" y="2992"/>
                      <a:pt x="250" y="2951"/>
                      <a:pt x="310" y="2951"/>
                    </a:cubicBezTo>
                    <a:cubicBezTo>
                      <a:pt x="324" y="2951"/>
                      <a:pt x="338" y="2953"/>
                      <a:pt x="352" y="2958"/>
                    </a:cubicBezTo>
                    <a:cubicBezTo>
                      <a:pt x="477" y="2958"/>
                      <a:pt x="577" y="3108"/>
                      <a:pt x="602" y="3183"/>
                    </a:cubicBezTo>
                    <a:cubicBezTo>
                      <a:pt x="627" y="3208"/>
                      <a:pt x="652" y="3258"/>
                      <a:pt x="652" y="3308"/>
                    </a:cubicBezTo>
                    <a:cubicBezTo>
                      <a:pt x="703" y="3384"/>
                      <a:pt x="728" y="3459"/>
                      <a:pt x="778" y="3534"/>
                    </a:cubicBezTo>
                    <a:cubicBezTo>
                      <a:pt x="803" y="3584"/>
                      <a:pt x="853" y="3634"/>
                      <a:pt x="878" y="3659"/>
                    </a:cubicBezTo>
                    <a:cubicBezTo>
                      <a:pt x="903" y="3709"/>
                      <a:pt x="903" y="3735"/>
                      <a:pt x="903" y="3785"/>
                    </a:cubicBezTo>
                    <a:cubicBezTo>
                      <a:pt x="953" y="3910"/>
                      <a:pt x="1028" y="4035"/>
                      <a:pt x="1154" y="4161"/>
                    </a:cubicBezTo>
                    <a:cubicBezTo>
                      <a:pt x="1204" y="4186"/>
                      <a:pt x="1254" y="4211"/>
                      <a:pt x="1279" y="4236"/>
                    </a:cubicBezTo>
                    <a:cubicBezTo>
                      <a:pt x="1179" y="4261"/>
                      <a:pt x="1104" y="4311"/>
                      <a:pt x="1028" y="4361"/>
                    </a:cubicBezTo>
                    <a:cubicBezTo>
                      <a:pt x="853" y="4512"/>
                      <a:pt x="753" y="4812"/>
                      <a:pt x="928" y="5013"/>
                    </a:cubicBezTo>
                    <a:cubicBezTo>
                      <a:pt x="970" y="5096"/>
                      <a:pt x="1046" y="5144"/>
                      <a:pt x="1127" y="5144"/>
                    </a:cubicBezTo>
                    <a:cubicBezTo>
                      <a:pt x="1144" y="5144"/>
                      <a:pt x="1162" y="5142"/>
                      <a:pt x="1179" y="5138"/>
                    </a:cubicBezTo>
                    <a:lnTo>
                      <a:pt x="1204" y="5138"/>
                    </a:lnTo>
                    <a:cubicBezTo>
                      <a:pt x="1254" y="5113"/>
                      <a:pt x="1304" y="5063"/>
                      <a:pt x="1329" y="5013"/>
                    </a:cubicBezTo>
                    <a:cubicBezTo>
                      <a:pt x="1354" y="4963"/>
                      <a:pt x="1354" y="4887"/>
                      <a:pt x="1329" y="4837"/>
                    </a:cubicBezTo>
                    <a:cubicBezTo>
                      <a:pt x="1314" y="4806"/>
                      <a:pt x="1279" y="4785"/>
                      <a:pt x="1243" y="4785"/>
                    </a:cubicBezTo>
                    <a:cubicBezTo>
                      <a:pt x="1221" y="4785"/>
                      <a:pt x="1198" y="4793"/>
                      <a:pt x="1179" y="4812"/>
                    </a:cubicBezTo>
                    <a:cubicBezTo>
                      <a:pt x="1129" y="4837"/>
                      <a:pt x="1129" y="4887"/>
                      <a:pt x="1129" y="4913"/>
                    </a:cubicBezTo>
                    <a:cubicBezTo>
                      <a:pt x="1129" y="4913"/>
                      <a:pt x="1104" y="4913"/>
                      <a:pt x="1078" y="4887"/>
                    </a:cubicBezTo>
                    <a:cubicBezTo>
                      <a:pt x="1003" y="4787"/>
                      <a:pt x="1053" y="4612"/>
                      <a:pt x="1179" y="4537"/>
                    </a:cubicBezTo>
                    <a:cubicBezTo>
                      <a:pt x="1255" y="4460"/>
                      <a:pt x="1361" y="4427"/>
                      <a:pt x="1496" y="4427"/>
                    </a:cubicBezTo>
                    <a:cubicBezTo>
                      <a:pt x="1538" y="4427"/>
                      <a:pt x="1583" y="4430"/>
                      <a:pt x="1630" y="4436"/>
                    </a:cubicBezTo>
                    <a:cubicBezTo>
                      <a:pt x="1655" y="4436"/>
                      <a:pt x="1655" y="4411"/>
                      <a:pt x="1680" y="4411"/>
                    </a:cubicBezTo>
                    <a:cubicBezTo>
                      <a:pt x="1730" y="4461"/>
                      <a:pt x="1780" y="4486"/>
                      <a:pt x="1805" y="4537"/>
                    </a:cubicBezTo>
                    <a:cubicBezTo>
                      <a:pt x="1830" y="4562"/>
                      <a:pt x="1855" y="4612"/>
                      <a:pt x="1881" y="4662"/>
                    </a:cubicBezTo>
                    <a:cubicBezTo>
                      <a:pt x="1931" y="4762"/>
                      <a:pt x="1981" y="4938"/>
                      <a:pt x="2181" y="4988"/>
                    </a:cubicBezTo>
                    <a:cubicBezTo>
                      <a:pt x="2256" y="4988"/>
                      <a:pt x="2357" y="4988"/>
                      <a:pt x="2457" y="4963"/>
                    </a:cubicBezTo>
                    <a:cubicBezTo>
                      <a:pt x="2540" y="4963"/>
                      <a:pt x="2635" y="4951"/>
                      <a:pt x="2719" y="4951"/>
                    </a:cubicBezTo>
                    <a:cubicBezTo>
                      <a:pt x="2760" y="4951"/>
                      <a:pt x="2799" y="4954"/>
                      <a:pt x="2833" y="4963"/>
                    </a:cubicBezTo>
                    <a:cubicBezTo>
                      <a:pt x="2983" y="5013"/>
                      <a:pt x="3134" y="5063"/>
                      <a:pt x="3259" y="5088"/>
                    </a:cubicBezTo>
                    <a:cubicBezTo>
                      <a:pt x="3384" y="5113"/>
                      <a:pt x="3485" y="5138"/>
                      <a:pt x="3585" y="5163"/>
                    </a:cubicBezTo>
                    <a:cubicBezTo>
                      <a:pt x="4136" y="5364"/>
                      <a:pt x="4487" y="6040"/>
                      <a:pt x="4337" y="6617"/>
                    </a:cubicBezTo>
                    <a:cubicBezTo>
                      <a:pt x="4312" y="6692"/>
                      <a:pt x="4362" y="6792"/>
                      <a:pt x="4437" y="6792"/>
                    </a:cubicBezTo>
                    <a:cubicBezTo>
                      <a:pt x="4462" y="6817"/>
                      <a:pt x="4487" y="6817"/>
                      <a:pt x="4512" y="6817"/>
                    </a:cubicBezTo>
                    <a:cubicBezTo>
                      <a:pt x="4562" y="6792"/>
                      <a:pt x="4612" y="6742"/>
                      <a:pt x="4637" y="6692"/>
                    </a:cubicBezTo>
                    <a:cubicBezTo>
                      <a:pt x="4788" y="6116"/>
                      <a:pt x="4537" y="5439"/>
                      <a:pt x="4061" y="5088"/>
                    </a:cubicBezTo>
                    <a:cubicBezTo>
                      <a:pt x="4161" y="5013"/>
                      <a:pt x="4211" y="4913"/>
                      <a:pt x="4211" y="4812"/>
                    </a:cubicBezTo>
                    <a:cubicBezTo>
                      <a:pt x="4236" y="4737"/>
                      <a:pt x="4211" y="4662"/>
                      <a:pt x="4186" y="4587"/>
                    </a:cubicBezTo>
                    <a:cubicBezTo>
                      <a:pt x="4161" y="4537"/>
                      <a:pt x="4136" y="4486"/>
                      <a:pt x="4136" y="4436"/>
                    </a:cubicBezTo>
                    <a:cubicBezTo>
                      <a:pt x="4111" y="4286"/>
                      <a:pt x="4161" y="4136"/>
                      <a:pt x="4287" y="4060"/>
                    </a:cubicBezTo>
                    <a:cubicBezTo>
                      <a:pt x="4312" y="4035"/>
                      <a:pt x="4312" y="4010"/>
                      <a:pt x="4287" y="3985"/>
                    </a:cubicBezTo>
                    <a:cubicBezTo>
                      <a:pt x="4261" y="3960"/>
                      <a:pt x="4236" y="3960"/>
                      <a:pt x="4211" y="3960"/>
                    </a:cubicBezTo>
                    <a:cubicBezTo>
                      <a:pt x="4086" y="4085"/>
                      <a:pt x="4011" y="4286"/>
                      <a:pt x="4036" y="4461"/>
                    </a:cubicBezTo>
                    <a:cubicBezTo>
                      <a:pt x="4036" y="4512"/>
                      <a:pt x="4061" y="4562"/>
                      <a:pt x="4061" y="4612"/>
                    </a:cubicBezTo>
                    <a:cubicBezTo>
                      <a:pt x="4086" y="4687"/>
                      <a:pt x="4111" y="4737"/>
                      <a:pt x="4111" y="4812"/>
                    </a:cubicBezTo>
                    <a:cubicBezTo>
                      <a:pt x="4111" y="4887"/>
                      <a:pt x="4061" y="4963"/>
                      <a:pt x="3986" y="5013"/>
                    </a:cubicBezTo>
                    <a:cubicBezTo>
                      <a:pt x="3886" y="4963"/>
                      <a:pt x="3785" y="4913"/>
                      <a:pt x="3685" y="4862"/>
                    </a:cubicBezTo>
                    <a:cubicBezTo>
                      <a:pt x="3585" y="4837"/>
                      <a:pt x="3459" y="4812"/>
                      <a:pt x="3334" y="4762"/>
                    </a:cubicBezTo>
                    <a:cubicBezTo>
                      <a:pt x="3284" y="4762"/>
                      <a:pt x="3234" y="4762"/>
                      <a:pt x="3209" y="4737"/>
                    </a:cubicBezTo>
                    <a:cubicBezTo>
                      <a:pt x="3109" y="4612"/>
                      <a:pt x="3084" y="4461"/>
                      <a:pt x="3109" y="4311"/>
                    </a:cubicBezTo>
                    <a:cubicBezTo>
                      <a:pt x="3134" y="4186"/>
                      <a:pt x="3184" y="4111"/>
                      <a:pt x="3259" y="4060"/>
                    </a:cubicBezTo>
                    <a:cubicBezTo>
                      <a:pt x="3297" y="4035"/>
                      <a:pt x="3340" y="4023"/>
                      <a:pt x="3381" y="4023"/>
                    </a:cubicBezTo>
                    <a:cubicBezTo>
                      <a:pt x="3422" y="4023"/>
                      <a:pt x="3459" y="4035"/>
                      <a:pt x="3485" y="4060"/>
                    </a:cubicBezTo>
                    <a:cubicBezTo>
                      <a:pt x="3510" y="4085"/>
                      <a:pt x="3510" y="4111"/>
                      <a:pt x="3510" y="4161"/>
                    </a:cubicBezTo>
                    <a:cubicBezTo>
                      <a:pt x="3510" y="4161"/>
                      <a:pt x="3510" y="4186"/>
                      <a:pt x="3485" y="4211"/>
                    </a:cubicBezTo>
                    <a:cubicBezTo>
                      <a:pt x="3434" y="4261"/>
                      <a:pt x="3434" y="4311"/>
                      <a:pt x="3459" y="4361"/>
                    </a:cubicBezTo>
                    <a:cubicBezTo>
                      <a:pt x="3490" y="4392"/>
                      <a:pt x="3521" y="4414"/>
                      <a:pt x="3552" y="4414"/>
                    </a:cubicBezTo>
                    <a:cubicBezTo>
                      <a:pt x="3572" y="4414"/>
                      <a:pt x="3591" y="4405"/>
                      <a:pt x="3610" y="4386"/>
                    </a:cubicBezTo>
                    <a:cubicBezTo>
                      <a:pt x="3685" y="4336"/>
                      <a:pt x="3735" y="4261"/>
                      <a:pt x="3735" y="4161"/>
                    </a:cubicBezTo>
                    <a:cubicBezTo>
                      <a:pt x="3735" y="4060"/>
                      <a:pt x="3685" y="3960"/>
                      <a:pt x="3610" y="3885"/>
                    </a:cubicBezTo>
                    <a:cubicBezTo>
                      <a:pt x="3547" y="3835"/>
                      <a:pt x="3466" y="3810"/>
                      <a:pt x="3381" y="3810"/>
                    </a:cubicBezTo>
                    <a:cubicBezTo>
                      <a:pt x="3297" y="3810"/>
                      <a:pt x="3209" y="3835"/>
                      <a:pt x="3134" y="3885"/>
                    </a:cubicBezTo>
                    <a:cubicBezTo>
                      <a:pt x="3008" y="3960"/>
                      <a:pt x="2933" y="4085"/>
                      <a:pt x="2908" y="4261"/>
                    </a:cubicBezTo>
                    <a:cubicBezTo>
                      <a:pt x="2883" y="4386"/>
                      <a:pt x="2883" y="4512"/>
                      <a:pt x="2908" y="4637"/>
                    </a:cubicBezTo>
                    <a:cubicBezTo>
                      <a:pt x="2883" y="4637"/>
                      <a:pt x="2858" y="4612"/>
                      <a:pt x="2808" y="4587"/>
                    </a:cubicBezTo>
                    <a:cubicBezTo>
                      <a:pt x="2507" y="4361"/>
                      <a:pt x="2482" y="3910"/>
                      <a:pt x="2532" y="3534"/>
                    </a:cubicBezTo>
                    <a:cubicBezTo>
                      <a:pt x="2582" y="3334"/>
                      <a:pt x="2758" y="3083"/>
                      <a:pt x="2883" y="3033"/>
                    </a:cubicBezTo>
                    <a:cubicBezTo>
                      <a:pt x="2933" y="3008"/>
                      <a:pt x="3008" y="2983"/>
                      <a:pt x="3084" y="2983"/>
                    </a:cubicBezTo>
                    <a:cubicBezTo>
                      <a:pt x="3234" y="2933"/>
                      <a:pt x="3434" y="2882"/>
                      <a:pt x="3560" y="2682"/>
                    </a:cubicBezTo>
                    <a:cubicBezTo>
                      <a:pt x="3610" y="2632"/>
                      <a:pt x="3635" y="2557"/>
                      <a:pt x="3635" y="2456"/>
                    </a:cubicBezTo>
                    <a:cubicBezTo>
                      <a:pt x="3660" y="2431"/>
                      <a:pt x="3685" y="2406"/>
                      <a:pt x="3710" y="2356"/>
                    </a:cubicBezTo>
                    <a:cubicBezTo>
                      <a:pt x="3735" y="2331"/>
                      <a:pt x="3735" y="2331"/>
                      <a:pt x="3760" y="2306"/>
                    </a:cubicBezTo>
                    <a:cubicBezTo>
                      <a:pt x="3835" y="2231"/>
                      <a:pt x="3911" y="2156"/>
                      <a:pt x="3961" y="2055"/>
                    </a:cubicBezTo>
                    <a:cubicBezTo>
                      <a:pt x="4036" y="1905"/>
                      <a:pt x="4036" y="1704"/>
                      <a:pt x="3911" y="1579"/>
                    </a:cubicBezTo>
                    <a:cubicBezTo>
                      <a:pt x="3898" y="1554"/>
                      <a:pt x="3873" y="1542"/>
                      <a:pt x="3845" y="1542"/>
                    </a:cubicBezTo>
                    <a:cubicBezTo>
                      <a:pt x="3817" y="1542"/>
                      <a:pt x="3785" y="1554"/>
                      <a:pt x="3760" y="1579"/>
                    </a:cubicBezTo>
                    <a:cubicBezTo>
                      <a:pt x="3735" y="1604"/>
                      <a:pt x="3735" y="1679"/>
                      <a:pt x="3760" y="1730"/>
                    </a:cubicBezTo>
                    <a:cubicBezTo>
                      <a:pt x="3810" y="1780"/>
                      <a:pt x="3810" y="1880"/>
                      <a:pt x="3760" y="1955"/>
                    </a:cubicBezTo>
                    <a:cubicBezTo>
                      <a:pt x="3735" y="2030"/>
                      <a:pt x="3660" y="2080"/>
                      <a:pt x="3610" y="2156"/>
                    </a:cubicBezTo>
                    <a:lnTo>
                      <a:pt x="3585" y="2181"/>
                    </a:lnTo>
                    <a:cubicBezTo>
                      <a:pt x="3585" y="2156"/>
                      <a:pt x="3585" y="2156"/>
                      <a:pt x="3585" y="2156"/>
                    </a:cubicBezTo>
                    <a:cubicBezTo>
                      <a:pt x="3560" y="2080"/>
                      <a:pt x="3510" y="1980"/>
                      <a:pt x="3459" y="1905"/>
                    </a:cubicBezTo>
                    <a:cubicBezTo>
                      <a:pt x="3459" y="1880"/>
                      <a:pt x="3434" y="1830"/>
                      <a:pt x="3409" y="1780"/>
                    </a:cubicBezTo>
                    <a:cubicBezTo>
                      <a:pt x="3359" y="1679"/>
                      <a:pt x="3334" y="1579"/>
                      <a:pt x="3359" y="1504"/>
                    </a:cubicBezTo>
                    <a:cubicBezTo>
                      <a:pt x="3384" y="1454"/>
                      <a:pt x="3434" y="1404"/>
                      <a:pt x="3459" y="1404"/>
                    </a:cubicBezTo>
                    <a:cubicBezTo>
                      <a:pt x="3477" y="1408"/>
                      <a:pt x="3494" y="1410"/>
                      <a:pt x="3510" y="1410"/>
                    </a:cubicBezTo>
                    <a:cubicBezTo>
                      <a:pt x="3585" y="1410"/>
                      <a:pt x="3639" y="1365"/>
                      <a:pt x="3660" y="1303"/>
                    </a:cubicBezTo>
                    <a:cubicBezTo>
                      <a:pt x="3685" y="1228"/>
                      <a:pt x="3635" y="1128"/>
                      <a:pt x="3560" y="1103"/>
                    </a:cubicBezTo>
                    <a:cubicBezTo>
                      <a:pt x="3528" y="1097"/>
                      <a:pt x="3497" y="1094"/>
                      <a:pt x="3466" y="1094"/>
                    </a:cubicBezTo>
                    <a:cubicBezTo>
                      <a:pt x="3373" y="1094"/>
                      <a:pt x="3284" y="1122"/>
                      <a:pt x="3209" y="1178"/>
                    </a:cubicBezTo>
                    <a:cubicBezTo>
                      <a:pt x="3209" y="1153"/>
                      <a:pt x="3209" y="1153"/>
                      <a:pt x="3209" y="1153"/>
                    </a:cubicBezTo>
                    <a:cubicBezTo>
                      <a:pt x="3209" y="1103"/>
                      <a:pt x="3234" y="1053"/>
                      <a:pt x="3234" y="978"/>
                    </a:cubicBezTo>
                    <a:cubicBezTo>
                      <a:pt x="3234" y="978"/>
                      <a:pt x="3259" y="953"/>
                      <a:pt x="3259" y="928"/>
                    </a:cubicBezTo>
                    <a:cubicBezTo>
                      <a:pt x="3284" y="827"/>
                      <a:pt x="3284" y="727"/>
                      <a:pt x="3234" y="652"/>
                    </a:cubicBezTo>
                    <a:cubicBezTo>
                      <a:pt x="3221" y="639"/>
                      <a:pt x="3209" y="633"/>
                      <a:pt x="3196" y="633"/>
                    </a:cubicBezTo>
                    <a:cubicBezTo>
                      <a:pt x="3184" y="633"/>
                      <a:pt x="3171" y="639"/>
                      <a:pt x="3159" y="652"/>
                    </a:cubicBezTo>
                    <a:cubicBezTo>
                      <a:pt x="3134" y="677"/>
                      <a:pt x="3109" y="702"/>
                      <a:pt x="3134" y="727"/>
                    </a:cubicBezTo>
                    <a:cubicBezTo>
                      <a:pt x="3159" y="752"/>
                      <a:pt x="3159" y="827"/>
                      <a:pt x="3159" y="902"/>
                    </a:cubicBezTo>
                    <a:cubicBezTo>
                      <a:pt x="3134" y="928"/>
                      <a:pt x="3134" y="953"/>
                      <a:pt x="3134" y="953"/>
                    </a:cubicBezTo>
                    <a:cubicBezTo>
                      <a:pt x="3109" y="1028"/>
                      <a:pt x="3109" y="1078"/>
                      <a:pt x="3109" y="1153"/>
                    </a:cubicBezTo>
                    <a:cubicBezTo>
                      <a:pt x="3109" y="1203"/>
                      <a:pt x="3109" y="1228"/>
                      <a:pt x="3134" y="1253"/>
                    </a:cubicBezTo>
                    <a:cubicBezTo>
                      <a:pt x="3084" y="1303"/>
                      <a:pt x="3058" y="1354"/>
                      <a:pt x="3033" y="1404"/>
                    </a:cubicBezTo>
                    <a:cubicBezTo>
                      <a:pt x="3008" y="1554"/>
                      <a:pt x="3033" y="1730"/>
                      <a:pt x="3109" y="1930"/>
                    </a:cubicBezTo>
                    <a:cubicBezTo>
                      <a:pt x="3134" y="1980"/>
                      <a:pt x="3159" y="2030"/>
                      <a:pt x="3184" y="2080"/>
                    </a:cubicBezTo>
                    <a:cubicBezTo>
                      <a:pt x="3234" y="2131"/>
                      <a:pt x="3259" y="2206"/>
                      <a:pt x="3284" y="2281"/>
                    </a:cubicBezTo>
                    <a:cubicBezTo>
                      <a:pt x="3334" y="2381"/>
                      <a:pt x="3334" y="2456"/>
                      <a:pt x="3284" y="2532"/>
                    </a:cubicBezTo>
                    <a:cubicBezTo>
                      <a:pt x="3234" y="2607"/>
                      <a:pt x="3134" y="2632"/>
                      <a:pt x="2983" y="2657"/>
                    </a:cubicBezTo>
                    <a:cubicBezTo>
                      <a:pt x="2908" y="2682"/>
                      <a:pt x="2833" y="2707"/>
                      <a:pt x="2758" y="2732"/>
                    </a:cubicBezTo>
                    <a:cubicBezTo>
                      <a:pt x="2808" y="2506"/>
                      <a:pt x="2858" y="2281"/>
                      <a:pt x="2858" y="2055"/>
                    </a:cubicBezTo>
                    <a:cubicBezTo>
                      <a:pt x="2883" y="1780"/>
                      <a:pt x="2783" y="1529"/>
                      <a:pt x="2657" y="1303"/>
                    </a:cubicBezTo>
                    <a:cubicBezTo>
                      <a:pt x="2733" y="1253"/>
                      <a:pt x="2808" y="1178"/>
                      <a:pt x="2858" y="1103"/>
                    </a:cubicBezTo>
                    <a:cubicBezTo>
                      <a:pt x="2933" y="978"/>
                      <a:pt x="2933" y="777"/>
                      <a:pt x="2833" y="677"/>
                    </a:cubicBezTo>
                    <a:cubicBezTo>
                      <a:pt x="2758" y="602"/>
                      <a:pt x="2683" y="577"/>
                      <a:pt x="2632" y="552"/>
                    </a:cubicBezTo>
                    <a:cubicBezTo>
                      <a:pt x="2607" y="527"/>
                      <a:pt x="2582" y="527"/>
                      <a:pt x="2557" y="501"/>
                    </a:cubicBezTo>
                    <a:cubicBezTo>
                      <a:pt x="2482" y="476"/>
                      <a:pt x="2432" y="401"/>
                      <a:pt x="2432" y="351"/>
                    </a:cubicBezTo>
                    <a:cubicBezTo>
                      <a:pt x="2407" y="301"/>
                      <a:pt x="2432" y="251"/>
                      <a:pt x="2457" y="226"/>
                    </a:cubicBezTo>
                    <a:cubicBezTo>
                      <a:pt x="2474" y="226"/>
                      <a:pt x="2490" y="215"/>
                      <a:pt x="2507" y="215"/>
                    </a:cubicBezTo>
                    <a:cubicBezTo>
                      <a:pt x="2515" y="215"/>
                      <a:pt x="2524" y="217"/>
                      <a:pt x="2532" y="226"/>
                    </a:cubicBezTo>
                    <a:cubicBezTo>
                      <a:pt x="2532" y="226"/>
                      <a:pt x="2557" y="226"/>
                      <a:pt x="2557" y="251"/>
                    </a:cubicBezTo>
                    <a:cubicBezTo>
                      <a:pt x="2573" y="282"/>
                      <a:pt x="2607" y="303"/>
                      <a:pt x="2643" y="303"/>
                    </a:cubicBezTo>
                    <a:cubicBezTo>
                      <a:pt x="2666" y="303"/>
                      <a:pt x="2688" y="295"/>
                      <a:pt x="2708" y="276"/>
                    </a:cubicBezTo>
                    <a:cubicBezTo>
                      <a:pt x="2758" y="251"/>
                      <a:pt x="2783" y="201"/>
                      <a:pt x="2758" y="151"/>
                    </a:cubicBezTo>
                    <a:cubicBezTo>
                      <a:pt x="2708" y="75"/>
                      <a:pt x="2657" y="25"/>
                      <a:pt x="2582" y="0"/>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595310" y="3569521"/>
                <a:ext cx="322001" cy="520012"/>
              </a:xfrm>
              <a:custGeom>
                <a:avLst/>
                <a:gdLst/>
                <a:ahLst/>
                <a:cxnLst/>
                <a:rect l="l" t="t" r="r" b="b"/>
                <a:pathLst>
                  <a:path w="4337" h="7004" extrusionOk="0">
                    <a:moveTo>
                      <a:pt x="3610" y="1"/>
                    </a:moveTo>
                    <a:cubicBezTo>
                      <a:pt x="3484" y="1"/>
                      <a:pt x="3359" y="126"/>
                      <a:pt x="3334" y="252"/>
                    </a:cubicBezTo>
                    <a:cubicBezTo>
                      <a:pt x="3309" y="377"/>
                      <a:pt x="3334" y="502"/>
                      <a:pt x="3384" y="602"/>
                    </a:cubicBezTo>
                    <a:cubicBezTo>
                      <a:pt x="3409" y="653"/>
                      <a:pt x="3434" y="678"/>
                      <a:pt x="3459" y="703"/>
                    </a:cubicBezTo>
                    <a:cubicBezTo>
                      <a:pt x="3484" y="753"/>
                      <a:pt x="3534" y="778"/>
                      <a:pt x="3534" y="828"/>
                    </a:cubicBezTo>
                    <a:cubicBezTo>
                      <a:pt x="3559" y="878"/>
                      <a:pt x="3509" y="953"/>
                      <a:pt x="3459" y="1003"/>
                    </a:cubicBezTo>
                    <a:cubicBezTo>
                      <a:pt x="3384" y="1029"/>
                      <a:pt x="3309" y="1054"/>
                      <a:pt x="3259" y="1054"/>
                    </a:cubicBezTo>
                    <a:cubicBezTo>
                      <a:pt x="3184" y="828"/>
                      <a:pt x="3058" y="653"/>
                      <a:pt x="2858" y="552"/>
                    </a:cubicBezTo>
                    <a:cubicBezTo>
                      <a:pt x="2831" y="535"/>
                      <a:pt x="2801" y="526"/>
                      <a:pt x="2772" y="526"/>
                    </a:cubicBezTo>
                    <a:cubicBezTo>
                      <a:pt x="2718" y="526"/>
                      <a:pt x="2665" y="554"/>
                      <a:pt x="2632" y="602"/>
                    </a:cubicBezTo>
                    <a:cubicBezTo>
                      <a:pt x="2607" y="703"/>
                      <a:pt x="2632" y="778"/>
                      <a:pt x="2707" y="828"/>
                    </a:cubicBezTo>
                    <a:cubicBezTo>
                      <a:pt x="2883" y="928"/>
                      <a:pt x="2958" y="1129"/>
                      <a:pt x="2983" y="1254"/>
                    </a:cubicBezTo>
                    <a:cubicBezTo>
                      <a:pt x="3008" y="1455"/>
                      <a:pt x="2958" y="1680"/>
                      <a:pt x="2858" y="1856"/>
                    </a:cubicBezTo>
                    <a:cubicBezTo>
                      <a:pt x="2858" y="1881"/>
                      <a:pt x="2858" y="1881"/>
                      <a:pt x="2833" y="1906"/>
                    </a:cubicBezTo>
                    <a:cubicBezTo>
                      <a:pt x="2736" y="1954"/>
                      <a:pt x="2618" y="1982"/>
                      <a:pt x="2499" y="1982"/>
                    </a:cubicBezTo>
                    <a:cubicBezTo>
                      <a:pt x="2434" y="1982"/>
                      <a:pt x="2369" y="1974"/>
                      <a:pt x="2306" y="1956"/>
                    </a:cubicBezTo>
                    <a:cubicBezTo>
                      <a:pt x="2231" y="1956"/>
                      <a:pt x="2181" y="1931"/>
                      <a:pt x="2131" y="1881"/>
                    </a:cubicBezTo>
                    <a:cubicBezTo>
                      <a:pt x="2106" y="1856"/>
                      <a:pt x="2081" y="1805"/>
                      <a:pt x="2081" y="1780"/>
                    </a:cubicBezTo>
                    <a:cubicBezTo>
                      <a:pt x="2081" y="1730"/>
                      <a:pt x="2131" y="1680"/>
                      <a:pt x="2181" y="1630"/>
                    </a:cubicBezTo>
                    <a:lnTo>
                      <a:pt x="2206" y="1605"/>
                    </a:lnTo>
                    <a:cubicBezTo>
                      <a:pt x="2256" y="1555"/>
                      <a:pt x="2331" y="1505"/>
                      <a:pt x="2382" y="1404"/>
                    </a:cubicBezTo>
                    <a:cubicBezTo>
                      <a:pt x="2432" y="1279"/>
                      <a:pt x="2407" y="1129"/>
                      <a:pt x="2281" y="1054"/>
                    </a:cubicBezTo>
                    <a:cubicBezTo>
                      <a:pt x="2261" y="1047"/>
                      <a:pt x="2243" y="1044"/>
                      <a:pt x="2226" y="1044"/>
                    </a:cubicBezTo>
                    <a:cubicBezTo>
                      <a:pt x="2181" y="1044"/>
                      <a:pt x="2149" y="1067"/>
                      <a:pt x="2131" y="1104"/>
                    </a:cubicBezTo>
                    <a:cubicBezTo>
                      <a:pt x="2106" y="1154"/>
                      <a:pt x="2131" y="1229"/>
                      <a:pt x="2181" y="1254"/>
                    </a:cubicBezTo>
                    <a:cubicBezTo>
                      <a:pt x="2181" y="1254"/>
                      <a:pt x="2206" y="1279"/>
                      <a:pt x="2181" y="1329"/>
                    </a:cubicBezTo>
                    <a:cubicBezTo>
                      <a:pt x="2156" y="1379"/>
                      <a:pt x="2106" y="1404"/>
                      <a:pt x="2056" y="1455"/>
                    </a:cubicBezTo>
                    <a:lnTo>
                      <a:pt x="2031" y="1480"/>
                    </a:lnTo>
                    <a:cubicBezTo>
                      <a:pt x="2006" y="1505"/>
                      <a:pt x="1981" y="1530"/>
                      <a:pt x="1930" y="1580"/>
                    </a:cubicBezTo>
                    <a:cubicBezTo>
                      <a:pt x="1930" y="1555"/>
                      <a:pt x="1905" y="1530"/>
                      <a:pt x="1905" y="1530"/>
                    </a:cubicBezTo>
                    <a:cubicBezTo>
                      <a:pt x="1830" y="1455"/>
                      <a:pt x="1755" y="1430"/>
                      <a:pt x="1655" y="1430"/>
                    </a:cubicBezTo>
                    <a:cubicBezTo>
                      <a:pt x="1630" y="1430"/>
                      <a:pt x="1580" y="1430"/>
                      <a:pt x="1554" y="1455"/>
                    </a:cubicBezTo>
                    <a:cubicBezTo>
                      <a:pt x="1521" y="1455"/>
                      <a:pt x="1488" y="1466"/>
                      <a:pt x="1454" y="1466"/>
                    </a:cubicBezTo>
                    <a:cubicBezTo>
                      <a:pt x="1438" y="1466"/>
                      <a:pt x="1421" y="1463"/>
                      <a:pt x="1404" y="1455"/>
                    </a:cubicBezTo>
                    <a:cubicBezTo>
                      <a:pt x="1379" y="1455"/>
                      <a:pt x="1329" y="1404"/>
                      <a:pt x="1329" y="1379"/>
                    </a:cubicBezTo>
                    <a:cubicBezTo>
                      <a:pt x="1304" y="1329"/>
                      <a:pt x="1329" y="1279"/>
                      <a:pt x="1354" y="1254"/>
                    </a:cubicBezTo>
                    <a:cubicBezTo>
                      <a:pt x="1379" y="1229"/>
                      <a:pt x="1379" y="1204"/>
                      <a:pt x="1379" y="1179"/>
                    </a:cubicBezTo>
                    <a:cubicBezTo>
                      <a:pt x="1366" y="1166"/>
                      <a:pt x="1354" y="1160"/>
                      <a:pt x="1341" y="1160"/>
                    </a:cubicBezTo>
                    <a:cubicBezTo>
                      <a:pt x="1329" y="1160"/>
                      <a:pt x="1316" y="1166"/>
                      <a:pt x="1304" y="1179"/>
                    </a:cubicBezTo>
                    <a:cubicBezTo>
                      <a:pt x="1229" y="1229"/>
                      <a:pt x="1204" y="1304"/>
                      <a:pt x="1229" y="1404"/>
                    </a:cubicBezTo>
                    <a:cubicBezTo>
                      <a:pt x="1229" y="1480"/>
                      <a:pt x="1304" y="1555"/>
                      <a:pt x="1379" y="1555"/>
                    </a:cubicBezTo>
                    <a:cubicBezTo>
                      <a:pt x="1417" y="1567"/>
                      <a:pt x="1448" y="1574"/>
                      <a:pt x="1479" y="1574"/>
                    </a:cubicBezTo>
                    <a:cubicBezTo>
                      <a:pt x="1511" y="1574"/>
                      <a:pt x="1542" y="1567"/>
                      <a:pt x="1580" y="1555"/>
                    </a:cubicBezTo>
                    <a:cubicBezTo>
                      <a:pt x="1605" y="1555"/>
                      <a:pt x="1630" y="1530"/>
                      <a:pt x="1655" y="1530"/>
                    </a:cubicBezTo>
                    <a:cubicBezTo>
                      <a:pt x="1730" y="1530"/>
                      <a:pt x="1780" y="1555"/>
                      <a:pt x="1830" y="1605"/>
                    </a:cubicBezTo>
                    <a:cubicBezTo>
                      <a:pt x="1855" y="1630"/>
                      <a:pt x="1880" y="1655"/>
                      <a:pt x="1880" y="1680"/>
                    </a:cubicBezTo>
                    <a:cubicBezTo>
                      <a:pt x="1880" y="1705"/>
                      <a:pt x="1880" y="1730"/>
                      <a:pt x="1880" y="1730"/>
                    </a:cubicBezTo>
                    <a:cubicBezTo>
                      <a:pt x="1855" y="1856"/>
                      <a:pt x="1905" y="1956"/>
                      <a:pt x="1981" y="2056"/>
                    </a:cubicBezTo>
                    <a:cubicBezTo>
                      <a:pt x="2056" y="2106"/>
                      <a:pt x="2131" y="2131"/>
                      <a:pt x="2231" y="2156"/>
                    </a:cubicBezTo>
                    <a:cubicBezTo>
                      <a:pt x="2231" y="2156"/>
                      <a:pt x="2256" y="2181"/>
                      <a:pt x="2256" y="2181"/>
                    </a:cubicBezTo>
                    <a:cubicBezTo>
                      <a:pt x="2319" y="2194"/>
                      <a:pt x="2382" y="2200"/>
                      <a:pt x="2444" y="2200"/>
                    </a:cubicBezTo>
                    <a:cubicBezTo>
                      <a:pt x="2507" y="2200"/>
                      <a:pt x="2570" y="2194"/>
                      <a:pt x="2632" y="2181"/>
                    </a:cubicBezTo>
                    <a:lnTo>
                      <a:pt x="2632" y="2181"/>
                    </a:lnTo>
                    <a:cubicBezTo>
                      <a:pt x="2532" y="2307"/>
                      <a:pt x="2432" y="2432"/>
                      <a:pt x="2306" y="2532"/>
                    </a:cubicBezTo>
                    <a:cubicBezTo>
                      <a:pt x="2206" y="2658"/>
                      <a:pt x="2081" y="2783"/>
                      <a:pt x="1955" y="2908"/>
                    </a:cubicBezTo>
                    <a:cubicBezTo>
                      <a:pt x="1955" y="2933"/>
                      <a:pt x="1930" y="2958"/>
                      <a:pt x="1905" y="2983"/>
                    </a:cubicBezTo>
                    <a:cubicBezTo>
                      <a:pt x="1880" y="3034"/>
                      <a:pt x="1830" y="3084"/>
                      <a:pt x="1830" y="3109"/>
                    </a:cubicBezTo>
                    <a:cubicBezTo>
                      <a:pt x="1630" y="3409"/>
                      <a:pt x="1504" y="3760"/>
                      <a:pt x="1554" y="4111"/>
                    </a:cubicBezTo>
                    <a:cubicBezTo>
                      <a:pt x="1504" y="4086"/>
                      <a:pt x="1429" y="4061"/>
                      <a:pt x="1404" y="4061"/>
                    </a:cubicBezTo>
                    <a:cubicBezTo>
                      <a:pt x="1379" y="4036"/>
                      <a:pt x="1379" y="3986"/>
                      <a:pt x="1379" y="3886"/>
                    </a:cubicBezTo>
                    <a:cubicBezTo>
                      <a:pt x="1379" y="3836"/>
                      <a:pt x="1404" y="3760"/>
                      <a:pt x="1379" y="3685"/>
                    </a:cubicBezTo>
                    <a:cubicBezTo>
                      <a:pt x="1354" y="3485"/>
                      <a:pt x="1229" y="3334"/>
                      <a:pt x="1128" y="3234"/>
                    </a:cubicBezTo>
                    <a:cubicBezTo>
                      <a:pt x="1053" y="3134"/>
                      <a:pt x="1003" y="3059"/>
                      <a:pt x="953" y="2983"/>
                    </a:cubicBezTo>
                    <a:cubicBezTo>
                      <a:pt x="928" y="2883"/>
                      <a:pt x="903" y="2783"/>
                      <a:pt x="928" y="2708"/>
                    </a:cubicBezTo>
                    <a:cubicBezTo>
                      <a:pt x="953" y="2633"/>
                      <a:pt x="978" y="2582"/>
                      <a:pt x="1053" y="2557"/>
                    </a:cubicBezTo>
                    <a:cubicBezTo>
                      <a:pt x="1078" y="2557"/>
                      <a:pt x="1128" y="2557"/>
                      <a:pt x="1153" y="2582"/>
                    </a:cubicBezTo>
                    <a:cubicBezTo>
                      <a:pt x="1153" y="2607"/>
                      <a:pt x="1153" y="2633"/>
                      <a:pt x="1153" y="2658"/>
                    </a:cubicBezTo>
                    <a:cubicBezTo>
                      <a:pt x="1179" y="2708"/>
                      <a:pt x="1204" y="2808"/>
                      <a:pt x="1304" y="2883"/>
                    </a:cubicBezTo>
                    <a:cubicBezTo>
                      <a:pt x="1333" y="2913"/>
                      <a:pt x="1371" y="2925"/>
                      <a:pt x="1413" y="2925"/>
                    </a:cubicBezTo>
                    <a:cubicBezTo>
                      <a:pt x="1442" y="2925"/>
                      <a:pt x="1473" y="2919"/>
                      <a:pt x="1504" y="2908"/>
                    </a:cubicBezTo>
                    <a:cubicBezTo>
                      <a:pt x="1605" y="2883"/>
                      <a:pt x="1705" y="2808"/>
                      <a:pt x="1755" y="2708"/>
                    </a:cubicBezTo>
                    <a:cubicBezTo>
                      <a:pt x="1880" y="2432"/>
                      <a:pt x="1780" y="2081"/>
                      <a:pt x="1504" y="1931"/>
                    </a:cubicBezTo>
                    <a:cubicBezTo>
                      <a:pt x="1478" y="1913"/>
                      <a:pt x="1448" y="1905"/>
                      <a:pt x="1419" y="1905"/>
                    </a:cubicBezTo>
                    <a:cubicBezTo>
                      <a:pt x="1368" y="1905"/>
                      <a:pt x="1320" y="1932"/>
                      <a:pt x="1304" y="1981"/>
                    </a:cubicBezTo>
                    <a:cubicBezTo>
                      <a:pt x="1254" y="2056"/>
                      <a:pt x="1279" y="2156"/>
                      <a:pt x="1354" y="2206"/>
                    </a:cubicBezTo>
                    <a:cubicBezTo>
                      <a:pt x="1454" y="2282"/>
                      <a:pt x="1504" y="2432"/>
                      <a:pt x="1479" y="2557"/>
                    </a:cubicBezTo>
                    <a:cubicBezTo>
                      <a:pt x="1454" y="2532"/>
                      <a:pt x="1454" y="2507"/>
                      <a:pt x="1454" y="2482"/>
                    </a:cubicBezTo>
                    <a:cubicBezTo>
                      <a:pt x="1396" y="2327"/>
                      <a:pt x="1232" y="2232"/>
                      <a:pt x="1068" y="2232"/>
                    </a:cubicBezTo>
                    <a:cubicBezTo>
                      <a:pt x="1021" y="2232"/>
                      <a:pt x="973" y="2240"/>
                      <a:pt x="928" y="2257"/>
                    </a:cubicBezTo>
                    <a:cubicBezTo>
                      <a:pt x="853" y="2282"/>
                      <a:pt x="778" y="2332"/>
                      <a:pt x="727" y="2407"/>
                    </a:cubicBezTo>
                    <a:cubicBezTo>
                      <a:pt x="727" y="2382"/>
                      <a:pt x="702" y="2382"/>
                      <a:pt x="702" y="2357"/>
                    </a:cubicBezTo>
                    <a:cubicBezTo>
                      <a:pt x="702" y="2282"/>
                      <a:pt x="702" y="2206"/>
                      <a:pt x="727" y="2131"/>
                    </a:cubicBezTo>
                    <a:cubicBezTo>
                      <a:pt x="727" y="2081"/>
                      <a:pt x="727" y="2031"/>
                      <a:pt x="727" y="1956"/>
                    </a:cubicBezTo>
                    <a:cubicBezTo>
                      <a:pt x="727" y="1856"/>
                      <a:pt x="702" y="1680"/>
                      <a:pt x="552" y="1555"/>
                    </a:cubicBezTo>
                    <a:cubicBezTo>
                      <a:pt x="505" y="1524"/>
                      <a:pt x="440" y="1502"/>
                      <a:pt x="373" y="1502"/>
                    </a:cubicBezTo>
                    <a:cubicBezTo>
                      <a:pt x="331" y="1502"/>
                      <a:pt x="289" y="1511"/>
                      <a:pt x="251" y="1530"/>
                    </a:cubicBezTo>
                    <a:cubicBezTo>
                      <a:pt x="151" y="1580"/>
                      <a:pt x="76" y="1680"/>
                      <a:pt x="76" y="1805"/>
                    </a:cubicBezTo>
                    <a:cubicBezTo>
                      <a:pt x="76" y="1831"/>
                      <a:pt x="76" y="1856"/>
                      <a:pt x="126" y="1856"/>
                    </a:cubicBezTo>
                    <a:cubicBezTo>
                      <a:pt x="151" y="1856"/>
                      <a:pt x="176" y="1831"/>
                      <a:pt x="176" y="1805"/>
                    </a:cubicBezTo>
                    <a:cubicBezTo>
                      <a:pt x="176" y="1730"/>
                      <a:pt x="226" y="1680"/>
                      <a:pt x="301" y="1630"/>
                    </a:cubicBezTo>
                    <a:cubicBezTo>
                      <a:pt x="322" y="1620"/>
                      <a:pt x="351" y="1614"/>
                      <a:pt x="382" y="1614"/>
                    </a:cubicBezTo>
                    <a:cubicBezTo>
                      <a:pt x="426" y="1614"/>
                      <a:pt x="472" y="1626"/>
                      <a:pt x="502" y="1655"/>
                    </a:cubicBezTo>
                    <a:cubicBezTo>
                      <a:pt x="602" y="1730"/>
                      <a:pt x="627" y="1906"/>
                      <a:pt x="627" y="1956"/>
                    </a:cubicBezTo>
                    <a:cubicBezTo>
                      <a:pt x="627" y="2006"/>
                      <a:pt x="602" y="2056"/>
                      <a:pt x="602" y="2106"/>
                    </a:cubicBezTo>
                    <a:cubicBezTo>
                      <a:pt x="602" y="2206"/>
                      <a:pt x="602" y="2282"/>
                      <a:pt x="602" y="2382"/>
                    </a:cubicBezTo>
                    <a:cubicBezTo>
                      <a:pt x="602" y="2432"/>
                      <a:pt x="627" y="2482"/>
                      <a:pt x="652" y="2532"/>
                    </a:cubicBezTo>
                    <a:cubicBezTo>
                      <a:pt x="627" y="2557"/>
                      <a:pt x="627" y="2607"/>
                      <a:pt x="602" y="2633"/>
                    </a:cubicBezTo>
                    <a:cubicBezTo>
                      <a:pt x="577" y="2783"/>
                      <a:pt x="602" y="2933"/>
                      <a:pt x="652" y="3084"/>
                    </a:cubicBezTo>
                    <a:cubicBezTo>
                      <a:pt x="677" y="3134"/>
                      <a:pt x="702" y="3184"/>
                      <a:pt x="727" y="3234"/>
                    </a:cubicBezTo>
                    <a:cubicBezTo>
                      <a:pt x="627" y="3209"/>
                      <a:pt x="552" y="3209"/>
                      <a:pt x="452" y="3209"/>
                    </a:cubicBezTo>
                    <a:cubicBezTo>
                      <a:pt x="226" y="3259"/>
                      <a:pt x="1" y="3485"/>
                      <a:pt x="51" y="3735"/>
                    </a:cubicBezTo>
                    <a:cubicBezTo>
                      <a:pt x="51" y="3861"/>
                      <a:pt x="126" y="3936"/>
                      <a:pt x="226" y="3961"/>
                    </a:cubicBezTo>
                    <a:cubicBezTo>
                      <a:pt x="226" y="3986"/>
                      <a:pt x="226" y="3986"/>
                      <a:pt x="226" y="3986"/>
                    </a:cubicBezTo>
                    <a:cubicBezTo>
                      <a:pt x="301" y="3986"/>
                      <a:pt x="377" y="3986"/>
                      <a:pt x="427" y="3936"/>
                    </a:cubicBezTo>
                    <a:cubicBezTo>
                      <a:pt x="477" y="3886"/>
                      <a:pt x="502" y="3836"/>
                      <a:pt x="502" y="3785"/>
                    </a:cubicBezTo>
                    <a:cubicBezTo>
                      <a:pt x="502" y="3724"/>
                      <a:pt x="451" y="3679"/>
                      <a:pt x="405" y="3679"/>
                    </a:cubicBezTo>
                    <a:cubicBezTo>
                      <a:pt x="395" y="3679"/>
                      <a:pt x="385" y="3681"/>
                      <a:pt x="377" y="3685"/>
                    </a:cubicBezTo>
                    <a:cubicBezTo>
                      <a:pt x="326" y="3685"/>
                      <a:pt x="301" y="3710"/>
                      <a:pt x="276" y="3760"/>
                    </a:cubicBezTo>
                    <a:cubicBezTo>
                      <a:pt x="276" y="3760"/>
                      <a:pt x="251" y="3735"/>
                      <a:pt x="251" y="3710"/>
                    </a:cubicBezTo>
                    <a:cubicBezTo>
                      <a:pt x="226" y="3585"/>
                      <a:pt x="377" y="3460"/>
                      <a:pt x="502" y="3435"/>
                    </a:cubicBezTo>
                    <a:cubicBezTo>
                      <a:pt x="530" y="3429"/>
                      <a:pt x="559" y="3426"/>
                      <a:pt x="590" y="3426"/>
                    </a:cubicBezTo>
                    <a:cubicBezTo>
                      <a:pt x="696" y="3426"/>
                      <a:pt x="817" y="3463"/>
                      <a:pt x="953" y="3560"/>
                    </a:cubicBezTo>
                    <a:lnTo>
                      <a:pt x="978" y="3560"/>
                    </a:lnTo>
                    <a:cubicBezTo>
                      <a:pt x="1028" y="3610"/>
                      <a:pt x="1053" y="3685"/>
                      <a:pt x="1053" y="3735"/>
                    </a:cubicBezTo>
                    <a:cubicBezTo>
                      <a:pt x="1078" y="3760"/>
                      <a:pt x="1053" y="3811"/>
                      <a:pt x="1053" y="3861"/>
                    </a:cubicBezTo>
                    <a:cubicBezTo>
                      <a:pt x="1053" y="3986"/>
                      <a:pt x="1028" y="4161"/>
                      <a:pt x="1179" y="4287"/>
                    </a:cubicBezTo>
                    <a:cubicBezTo>
                      <a:pt x="1254" y="4337"/>
                      <a:pt x="1329" y="4387"/>
                      <a:pt x="1429" y="4412"/>
                    </a:cubicBezTo>
                    <a:cubicBezTo>
                      <a:pt x="1554" y="4462"/>
                      <a:pt x="1680" y="4512"/>
                      <a:pt x="1780" y="4587"/>
                    </a:cubicBezTo>
                    <a:cubicBezTo>
                      <a:pt x="1880" y="4713"/>
                      <a:pt x="1981" y="4788"/>
                      <a:pt x="2081" y="4888"/>
                    </a:cubicBezTo>
                    <a:cubicBezTo>
                      <a:pt x="2181" y="4963"/>
                      <a:pt x="2256" y="5039"/>
                      <a:pt x="2331" y="5114"/>
                    </a:cubicBezTo>
                    <a:cubicBezTo>
                      <a:pt x="2732" y="5540"/>
                      <a:pt x="2732" y="6292"/>
                      <a:pt x="2331" y="6743"/>
                    </a:cubicBezTo>
                    <a:cubicBezTo>
                      <a:pt x="2281" y="6793"/>
                      <a:pt x="2281" y="6893"/>
                      <a:pt x="2331" y="6968"/>
                    </a:cubicBezTo>
                    <a:cubicBezTo>
                      <a:pt x="2356" y="6968"/>
                      <a:pt x="2382" y="6993"/>
                      <a:pt x="2407" y="6993"/>
                    </a:cubicBezTo>
                    <a:cubicBezTo>
                      <a:pt x="2420" y="7000"/>
                      <a:pt x="2435" y="7003"/>
                      <a:pt x="2451" y="7003"/>
                    </a:cubicBezTo>
                    <a:cubicBezTo>
                      <a:pt x="2493" y="7003"/>
                      <a:pt x="2539" y="6980"/>
                      <a:pt x="2557" y="6943"/>
                    </a:cubicBezTo>
                    <a:cubicBezTo>
                      <a:pt x="2983" y="6492"/>
                      <a:pt x="3058" y="5816"/>
                      <a:pt x="2808" y="5264"/>
                    </a:cubicBezTo>
                    <a:cubicBezTo>
                      <a:pt x="2908" y="5239"/>
                      <a:pt x="3008" y="5189"/>
                      <a:pt x="3058" y="5089"/>
                    </a:cubicBezTo>
                    <a:cubicBezTo>
                      <a:pt x="3108" y="5014"/>
                      <a:pt x="3133" y="4938"/>
                      <a:pt x="3133" y="4863"/>
                    </a:cubicBezTo>
                    <a:cubicBezTo>
                      <a:pt x="3133" y="4813"/>
                      <a:pt x="3158" y="4763"/>
                      <a:pt x="3158" y="4713"/>
                    </a:cubicBezTo>
                    <a:cubicBezTo>
                      <a:pt x="3209" y="4587"/>
                      <a:pt x="3334" y="4487"/>
                      <a:pt x="3484" y="4437"/>
                    </a:cubicBezTo>
                    <a:cubicBezTo>
                      <a:pt x="3509" y="4437"/>
                      <a:pt x="3534" y="4412"/>
                      <a:pt x="3509" y="4387"/>
                    </a:cubicBezTo>
                    <a:cubicBezTo>
                      <a:pt x="3509" y="4362"/>
                      <a:pt x="3484" y="4337"/>
                      <a:pt x="3459" y="4337"/>
                    </a:cubicBezTo>
                    <a:cubicBezTo>
                      <a:pt x="3284" y="4387"/>
                      <a:pt x="3133" y="4512"/>
                      <a:pt x="3058" y="4688"/>
                    </a:cubicBezTo>
                    <a:cubicBezTo>
                      <a:pt x="3058" y="4738"/>
                      <a:pt x="3033" y="4788"/>
                      <a:pt x="3033" y="4838"/>
                    </a:cubicBezTo>
                    <a:cubicBezTo>
                      <a:pt x="3008" y="4913"/>
                      <a:pt x="3008" y="4988"/>
                      <a:pt x="2983" y="5039"/>
                    </a:cubicBezTo>
                    <a:cubicBezTo>
                      <a:pt x="2933" y="5114"/>
                      <a:pt x="2833" y="5164"/>
                      <a:pt x="2757" y="5164"/>
                    </a:cubicBezTo>
                    <a:cubicBezTo>
                      <a:pt x="2707" y="5064"/>
                      <a:pt x="2657" y="4988"/>
                      <a:pt x="2582" y="4913"/>
                    </a:cubicBezTo>
                    <a:cubicBezTo>
                      <a:pt x="2482" y="4813"/>
                      <a:pt x="2382" y="4738"/>
                      <a:pt x="2306" y="4638"/>
                    </a:cubicBezTo>
                    <a:cubicBezTo>
                      <a:pt x="2256" y="4613"/>
                      <a:pt x="2231" y="4587"/>
                      <a:pt x="2206" y="4562"/>
                    </a:cubicBezTo>
                    <a:cubicBezTo>
                      <a:pt x="2181" y="4412"/>
                      <a:pt x="2231" y="4237"/>
                      <a:pt x="2331" y="4136"/>
                    </a:cubicBezTo>
                    <a:cubicBezTo>
                      <a:pt x="2382" y="4036"/>
                      <a:pt x="2482" y="3986"/>
                      <a:pt x="2557" y="3986"/>
                    </a:cubicBezTo>
                    <a:cubicBezTo>
                      <a:pt x="2575" y="3982"/>
                      <a:pt x="2592" y="3979"/>
                      <a:pt x="2608" y="3979"/>
                    </a:cubicBezTo>
                    <a:cubicBezTo>
                      <a:pt x="2682" y="3979"/>
                      <a:pt x="2737" y="4024"/>
                      <a:pt x="2757" y="4086"/>
                    </a:cubicBezTo>
                    <a:cubicBezTo>
                      <a:pt x="2783" y="4111"/>
                      <a:pt x="2757" y="4136"/>
                      <a:pt x="2757" y="4186"/>
                    </a:cubicBezTo>
                    <a:cubicBezTo>
                      <a:pt x="2732" y="4186"/>
                      <a:pt x="2732" y="4212"/>
                      <a:pt x="2682" y="4212"/>
                    </a:cubicBezTo>
                    <a:cubicBezTo>
                      <a:pt x="2632" y="4237"/>
                      <a:pt x="2582" y="4287"/>
                      <a:pt x="2607" y="4337"/>
                    </a:cubicBezTo>
                    <a:cubicBezTo>
                      <a:pt x="2607" y="4412"/>
                      <a:pt x="2657" y="4437"/>
                      <a:pt x="2732" y="4437"/>
                    </a:cubicBezTo>
                    <a:cubicBezTo>
                      <a:pt x="2808" y="4412"/>
                      <a:pt x="2883" y="4362"/>
                      <a:pt x="2933" y="4287"/>
                    </a:cubicBezTo>
                    <a:cubicBezTo>
                      <a:pt x="2983" y="4186"/>
                      <a:pt x="2983" y="4086"/>
                      <a:pt x="2958" y="3986"/>
                    </a:cubicBezTo>
                    <a:cubicBezTo>
                      <a:pt x="2913" y="3851"/>
                      <a:pt x="2767" y="3757"/>
                      <a:pt x="2593" y="3757"/>
                    </a:cubicBezTo>
                    <a:cubicBezTo>
                      <a:pt x="2573" y="3757"/>
                      <a:pt x="2553" y="3758"/>
                      <a:pt x="2532" y="3760"/>
                    </a:cubicBezTo>
                    <a:cubicBezTo>
                      <a:pt x="2407" y="3785"/>
                      <a:pt x="2256" y="3861"/>
                      <a:pt x="2156" y="3986"/>
                    </a:cubicBezTo>
                    <a:cubicBezTo>
                      <a:pt x="2081" y="4086"/>
                      <a:pt x="2006" y="4212"/>
                      <a:pt x="1981" y="4337"/>
                    </a:cubicBezTo>
                    <a:cubicBezTo>
                      <a:pt x="1981" y="4312"/>
                      <a:pt x="1955" y="4287"/>
                      <a:pt x="1930" y="4237"/>
                    </a:cubicBezTo>
                    <a:cubicBezTo>
                      <a:pt x="1755" y="3911"/>
                      <a:pt x="1930" y="3485"/>
                      <a:pt x="2156" y="3184"/>
                    </a:cubicBezTo>
                    <a:cubicBezTo>
                      <a:pt x="2306" y="3034"/>
                      <a:pt x="2557" y="2883"/>
                      <a:pt x="2707" y="2883"/>
                    </a:cubicBezTo>
                    <a:cubicBezTo>
                      <a:pt x="2757" y="2908"/>
                      <a:pt x="2833" y="2908"/>
                      <a:pt x="2908" y="2933"/>
                    </a:cubicBezTo>
                    <a:cubicBezTo>
                      <a:pt x="3004" y="2947"/>
                      <a:pt x="3107" y="2968"/>
                      <a:pt x="3210" y="2968"/>
                    </a:cubicBezTo>
                    <a:cubicBezTo>
                      <a:pt x="3295" y="2968"/>
                      <a:pt x="3380" y="2954"/>
                      <a:pt x="3459" y="2908"/>
                    </a:cubicBezTo>
                    <a:cubicBezTo>
                      <a:pt x="3534" y="2858"/>
                      <a:pt x="3585" y="2808"/>
                      <a:pt x="3635" y="2733"/>
                    </a:cubicBezTo>
                    <a:cubicBezTo>
                      <a:pt x="3660" y="2708"/>
                      <a:pt x="3710" y="2708"/>
                      <a:pt x="3760" y="2683"/>
                    </a:cubicBezTo>
                    <a:cubicBezTo>
                      <a:pt x="3785" y="2683"/>
                      <a:pt x="3810" y="2658"/>
                      <a:pt x="3835" y="2658"/>
                    </a:cubicBezTo>
                    <a:cubicBezTo>
                      <a:pt x="3910" y="2633"/>
                      <a:pt x="4011" y="2582"/>
                      <a:pt x="4111" y="2532"/>
                    </a:cubicBezTo>
                    <a:cubicBezTo>
                      <a:pt x="4236" y="2432"/>
                      <a:pt x="4336" y="2257"/>
                      <a:pt x="4286" y="2081"/>
                    </a:cubicBezTo>
                    <a:cubicBezTo>
                      <a:pt x="4286" y="2031"/>
                      <a:pt x="4236" y="2006"/>
                      <a:pt x="4161" y="2006"/>
                    </a:cubicBezTo>
                    <a:cubicBezTo>
                      <a:pt x="4111" y="2031"/>
                      <a:pt x="4086" y="2081"/>
                      <a:pt x="4086" y="2156"/>
                    </a:cubicBezTo>
                    <a:cubicBezTo>
                      <a:pt x="4111" y="2206"/>
                      <a:pt x="4061" y="2307"/>
                      <a:pt x="3986" y="2357"/>
                    </a:cubicBezTo>
                    <a:cubicBezTo>
                      <a:pt x="3910" y="2382"/>
                      <a:pt x="3835" y="2432"/>
                      <a:pt x="3760" y="2457"/>
                    </a:cubicBezTo>
                    <a:lnTo>
                      <a:pt x="3735" y="2457"/>
                    </a:lnTo>
                    <a:cubicBezTo>
                      <a:pt x="3760" y="2357"/>
                      <a:pt x="3735" y="2257"/>
                      <a:pt x="3735" y="2181"/>
                    </a:cubicBezTo>
                    <a:cubicBezTo>
                      <a:pt x="3735" y="2131"/>
                      <a:pt x="3735" y="2081"/>
                      <a:pt x="3735" y="2031"/>
                    </a:cubicBezTo>
                    <a:cubicBezTo>
                      <a:pt x="3760" y="1906"/>
                      <a:pt x="3785" y="1805"/>
                      <a:pt x="3835" y="1755"/>
                    </a:cubicBezTo>
                    <a:cubicBezTo>
                      <a:pt x="3850" y="1726"/>
                      <a:pt x="3882" y="1714"/>
                      <a:pt x="3911" y="1714"/>
                    </a:cubicBezTo>
                    <a:cubicBezTo>
                      <a:pt x="3931" y="1714"/>
                      <a:pt x="3950" y="1720"/>
                      <a:pt x="3960" y="1730"/>
                    </a:cubicBezTo>
                    <a:cubicBezTo>
                      <a:pt x="3998" y="1755"/>
                      <a:pt x="4042" y="1768"/>
                      <a:pt x="4083" y="1768"/>
                    </a:cubicBezTo>
                    <a:cubicBezTo>
                      <a:pt x="4123" y="1768"/>
                      <a:pt x="4161" y="1755"/>
                      <a:pt x="4186" y="1730"/>
                    </a:cubicBezTo>
                    <a:cubicBezTo>
                      <a:pt x="4261" y="1655"/>
                      <a:pt x="4261" y="1555"/>
                      <a:pt x="4186" y="1505"/>
                    </a:cubicBezTo>
                    <a:cubicBezTo>
                      <a:pt x="4129" y="1428"/>
                      <a:pt x="4042" y="1395"/>
                      <a:pt x="3948" y="1395"/>
                    </a:cubicBezTo>
                    <a:cubicBezTo>
                      <a:pt x="3919" y="1395"/>
                      <a:pt x="3890" y="1399"/>
                      <a:pt x="3860" y="1404"/>
                    </a:cubicBezTo>
                    <a:cubicBezTo>
                      <a:pt x="3860" y="1404"/>
                      <a:pt x="3860" y="1379"/>
                      <a:pt x="3860" y="1379"/>
                    </a:cubicBezTo>
                    <a:cubicBezTo>
                      <a:pt x="3885" y="1329"/>
                      <a:pt x="3935" y="1279"/>
                      <a:pt x="3960" y="1254"/>
                    </a:cubicBezTo>
                    <a:cubicBezTo>
                      <a:pt x="3986" y="1229"/>
                      <a:pt x="3986" y="1229"/>
                      <a:pt x="4011" y="1204"/>
                    </a:cubicBezTo>
                    <a:cubicBezTo>
                      <a:pt x="4086" y="1129"/>
                      <a:pt x="4111" y="1029"/>
                      <a:pt x="4111" y="953"/>
                    </a:cubicBezTo>
                    <a:cubicBezTo>
                      <a:pt x="4111" y="928"/>
                      <a:pt x="4086" y="903"/>
                      <a:pt x="4036" y="903"/>
                    </a:cubicBezTo>
                    <a:cubicBezTo>
                      <a:pt x="4011" y="903"/>
                      <a:pt x="3986" y="928"/>
                      <a:pt x="4011" y="978"/>
                    </a:cubicBezTo>
                    <a:cubicBezTo>
                      <a:pt x="4011" y="1003"/>
                      <a:pt x="3986" y="1079"/>
                      <a:pt x="3935" y="1129"/>
                    </a:cubicBezTo>
                    <a:cubicBezTo>
                      <a:pt x="3910" y="1154"/>
                      <a:pt x="3910" y="1154"/>
                      <a:pt x="3885" y="1179"/>
                    </a:cubicBezTo>
                    <a:cubicBezTo>
                      <a:pt x="3835" y="1229"/>
                      <a:pt x="3785" y="1279"/>
                      <a:pt x="3760" y="1329"/>
                    </a:cubicBezTo>
                    <a:cubicBezTo>
                      <a:pt x="3760" y="1379"/>
                      <a:pt x="3760" y="1404"/>
                      <a:pt x="3760" y="1430"/>
                    </a:cubicBezTo>
                    <a:cubicBezTo>
                      <a:pt x="3685" y="1455"/>
                      <a:pt x="3635" y="1480"/>
                      <a:pt x="3610" y="1530"/>
                    </a:cubicBezTo>
                    <a:cubicBezTo>
                      <a:pt x="3484" y="1655"/>
                      <a:pt x="3434" y="1805"/>
                      <a:pt x="3434" y="2006"/>
                    </a:cubicBezTo>
                    <a:cubicBezTo>
                      <a:pt x="3409" y="2081"/>
                      <a:pt x="3409" y="2131"/>
                      <a:pt x="3434" y="2181"/>
                    </a:cubicBezTo>
                    <a:cubicBezTo>
                      <a:pt x="3434" y="2257"/>
                      <a:pt x="3434" y="2332"/>
                      <a:pt x="3409" y="2407"/>
                    </a:cubicBezTo>
                    <a:cubicBezTo>
                      <a:pt x="3409" y="2507"/>
                      <a:pt x="3359" y="2582"/>
                      <a:pt x="3309" y="2633"/>
                    </a:cubicBezTo>
                    <a:cubicBezTo>
                      <a:pt x="3280" y="2652"/>
                      <a:pt x="3244" y="2660"/>
                      <a:pt x="3204" y="2660"/>
                    </a:cubicBezTo>
                    <a:cubicBezTo>
                      <a:pt x="3138" y="2660"/>
                      <a:pt x="3060" y="2638"/>
                      <a:pt x="2983" y="2607"/>
                    </a:cubicBezTo>
                    <a:cubicBezTo>
                      <a:pt x="2908" y="2607"/>
                      <a:pt x="2808" y="2582"/>
                      <a:pt x="2732" y="2582"/>
                    </a:cubicBezTo>
                    <a:cubicBezTo>
                      <a:pt x="2883" y="2407"/>
                      <a:pt x="3033" y="2232"/>
                      <a:pt x="3158" y="2006"/>
                    </a:cubicBezTo>
                    <a:cubicBezTo>
                      <a:pt x="3259" y="1780"/>
                      <a:pt x="3334" y="1530"/>
                      <a:pt x="3309" y="1254"/>
                    </a:cubicBezTo>
                    <a:cubicBezTo>
                      <a:pt x="3409" y="1254"/>
                      <a:pt x="3484" y="1229"/>
                      <a:pt x="3559" y="1179"/>
                    </a:cubicBezTo>
                    <a:cubicBezTo>
                      <a:pt x="3710" y="1079"/>
                      <a:pt x="3785" y="928"/>
                      <a:pt x="3735" y="778"/>
                    </a:cubicBezTo>
                    <a:cubicBezTo>
                      <a:pt x="3735" y="703"/>
                      <a:pt x="3685" y="628"/>
                      <a:pt x="3635" y="577"/>
                    </a:cubicBezTo>
                    <a:cubicBezTo>
                      <a:pt x="3610" y="552"/>
                      <a:pt x="3585" y="527"/>
                      <a:pt x="3585" y="502"/>
                    </a:cubicBezTo>
                    <a:cubicBezTo>
                      <a:pt x="3534" y="427"/>
                      <a:pt x="3534" y="377"/>
                      <a:pt x="3534" y="302"/>
                    </a:cubicBezTo>
                    <a:cubicBezTo>
                      <a:pt x="3559" y="252"/>
                      <a:pt x="3585" y="227"/>
                      <a:pt x="3635" y="227"/>
                    </a:cubicBezTo>
                    <a:cubicBezTo>
                      <a:pt x="3643" y="218"/>
                      <a:pt x="3651" y="215"/>
                      <a:pt x="3659" y="215"/>
                    </a:cubicBezTo>
                    <a:cubicBezTo>
                      <a:pt x="3674" y="215"/>
                      <a:pt x="3685" y="227"/>
                      <a:pt x="3685" y="227"/>
                    </a:cubicBezTo>
                    <a:cubicBezTo>
                      <a:pt x="3710" y="252"/>
                      <a:pt x="3710" y="252"/>
                      <a:pt x="3710" y="277"/>
                    </a:cubicBezTo>
                    <a:cubicBezTo>
                      <a:pt x="3710" y="327"/>
                      <a:pt x="3760" y="377"/>
                      <a:pt x="3810" y="377"/>
                    </a:cubicBezTo>
                    <a:cubicBezTo>
                      <a:pt x="3885" y="377"/>
                      <a:pt x="3910" y="327"/>
                      <a:pt x="3935" y="277"/>
                    </a:cubicBezTo>
                    <a:cubicBezTo>
                      <a:pt x="3935" y="201"/>
                      <a:pt x="3885" y="126"/>
                      <a:pt x="3835" y="76"/>
                    </a:cubicBezTo>
                    <a:cubicBezTo>
                      <a:pt x="3785" y="26"/>
                      <a:pt x="3685" y="1"/>
                      <a:pt x="3610"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877893" y="3955225"/>
                <a:ext cx="221473" cy="312200"/>
              </a:xfrm>
              <a:custGeom>
                <a:avLst/>
                <a:gdLst/>
                <a:ahLst/>
                <a:cxnLst/>
                <a:rect l="l" t="t" r="r" b="b"/>
                <a:pathLst>
                  <a:path w="2983" h="4205" extrusionOk="0">
                    <a:moveTo>
                      <a:pt x="1404" y="1"/>
                    </a:moveTo>
                    <a:cubicBezTo>
                      <a:pt x="1354" y="26"/>
                      <a:pt x="1329" y="51"/>
                      <a:pt x="1304" y="101"/>
                    </a:cubicBezTo>
                    <a:cubicBezTo>
                      <a:pt x="1278" y="126"/>
                      <a:pt x="1304" y="176"/>
                      <a:pt x="1329" y="176"/>
                    </a:cubicBezTo>
                    <a:cubicBezTo>
                      <a:pt x="1343" y="183"/>
                      <a:pt x="1356" y="186"/>
                      <a:pt x="1367" y="186"/>
                    </a:cubicBezTo>
                    <a:cubicBezTo>
                      <a:pt x="1393" y="186"/>
                      <a:pt x="1411" y="169"/>
                      <a:pt x="1429" y="151"/>
                    </a:cubicBezTo>
                    <a:lnTo>
                      <a:pt x="1454" y="151"/>
                    </a:lnTo>
                    <a:cubicBezTo>
                      <a:pt x="1454" y="143"/>
                      <a:pt x="1457" y="140"/>
                      <a:pt x="1460" y="140"/>
                    </a:cubicBezTo>
                    <a:cubicBezTo>
                      <a:pt x="1468" y="140"/>
                      <a:pt x="1479" y="151"/>
                      <a:pt x="1479" y="151"/>
                    </a:cubicBezTo>
                    <a:cubicBezTo>
                      <a:pt x="1504" y="151"/>
                      <a:pt x="1504" y="201"/>
                      <a:pt x="1504" y="226"/>
                    </a:cubicBezTo>
                    <a:cubicBezTo>
                      <a:pt x="1504" y="251"/>
                      <a:pt x="1479" y="301"/>
                      <a:pt x="1429" y="326"/>
                    </a:cubicBezTo>
                    <a:lnTo>
                      <a:pt x="1379" y="326"/>
                    </a:lnTo>
                    <a:cubicBezTo>
                      <a:pt x="1329" y="351"/>
                      <a:pt x="1304" y="376"/>
                      <a:pt x="1253" y="427"/>
                    </a:cubicBezTo>
                    <a:cubicBezTo>
                      <a:pt x="1203" y="502"/>
                      <a:pt x="1178" y="602"/>
                      <a:pt x="1228" y="702"/>
                    </a:cubicBezTo>
                    <a:cubicBezTo>
                      <a:pt x="1253" y="727"/>
                      <a:pt x="1304" y="777"/>
                      <a:pt x="1354" y="828"/>
                    </a:cubicBezTo>
                    <a:cubicBezTo>
                      <a:pt x="1278" y="953"/>
                      <a:pt x="1228" y="1103"/>
                      <a:pt x="1228" y="1279"/>
                    </a:cubicBezTo>
                    <a:cubicBezTo>
                      <a:pt x="1228" y="1404"/>
                      <a:pt x="1253" y="1554"/>
                      <a:pt x="1278" y="1705"/>
                    </a:cubicBezTo>
                    <a:cubicBezTo>
                      <a:pt x="1228" y="1680"/>
                      <a:pt x="1178" y="1655"/>
                      <a:pt x="1128" y="1655"/>
                    </a:cubicBezTo>
                    <a:cubicBezTo>
                      <a:pt x="1053" y="1630"/>
                      <a:pt x="978" y="1605"/>
                      <a:pt x="953" y="1554"/>
                    </a:cubicBezTo>
                    <a:cubicBezTo>
                      <a:pt x="928" y="1529"/>
                      <a:pt x="928" y="1454"/>
                      <a:pt x="953" y="1404"/>
                    </a:cubicBezTo>
                    <a:cubicBezTo>
                      <a:pt x="978" y="1354"/>
                      <a:pt x="1003" y="1329"/>
                      <a:pt x="1028" y="1279"/>
                    </a:cubicBezTo>
                    <a:cubicBezTo>
                      <a:pt x="1028" y="1254"/>
                      <a:pt x="1053" y="1229"/>
                      <a:pt x="1078" y="1179"/>
                    </a:cubicBezTo>
                    <a:cubicBezTo>
                      <a:pt x="1128" y="1078"/>
                      <a:pt x="1153" y="978"/>
                      <a:pt x="1103" y="878"/>
                    </a:cubicBezTo>
                    <a:cubicBezTo>
                      <a:pt x="1103" y="828"/>
                      <a:pt x="1078" y="803"/>
                      <a:pt x="1053" y="777"/>
                    </a:cubicBezTo>
                    <a:cubicBezTo>
                      <a:pt x="1078" y="752"/>
                      <a:pt x="1078" y="727"/>
                      <a:pt x="1078" y="727"/>
                    </a:cubicBezTo>
                    <a:cubicBezTo>
                      <a:pt x="1078" y="677"/>
                      <a:pt x="1078" y="627"/>
                      <a:pt x="1053" y="602"/>
                    </a:cubicBezTo>
                    <a:cubicBezTo>
                      <a:pt x="1053" y="577"/>
                      <a:pt x="1053" y="577"/>
                      <a:pt x="1053" y="552"/>
                    </a:cubicBezTo>
                    <a:cubicBezTo>
                      <a:pt x="1053" y="502"/>
                      <a:pt x="1053" y="477"/>
                      <a:pt x="1053" y="452"/>
                    </a:cubicBezTo>
                    <a:cubicBezTo>
                      <a:pt x="1078" y="427"/>
                      <a:pt x="1078" y="402"/>
                      <a:pt x="1053" y="402"/>
                    </a:cubicBezTo>
                    <a:lnTo>
                      <a:pt x="1003" y="402"/>
                    </a:lnTo>
                    <a:cubicBezTo>
                      <a:pt x="978" y="452"/>
                      <a:pt x="978" y="502"/>
                      <a:pt x="978" y="577"/>
                    </a:cubicBezTo>
                    <a:cubicBezTo>
                      <a:pt x="1003" y="602"/>
                      <a:pt x="1003" y="602"/>
                      <a:pt x="1003" y="602"/>
                    </a:cubicBezTo>
                    <a:cubicBezTo>
                      <a:pt x="1003" y="652"/>
                      <a:pt x="1028" y="677"/>
                      <a:pt x="1003" y="702"/>
                    </a:cubicBezTo>
                    <a:cubicBezTo>
                      <a:pt x="1003" y="727"/>
                      <a:pt x="1003" y="727"/>
                      <a:pt x="1003" y="727"/>
                    </a:cubicBezTo>
                    <a:cubicBezTo>
                      <a:pt x="966" y="691"/>
                      <a:pt x="916" y="667"/>
                      <a:pt x="862" y="667"/>
                    </a:cubicBezTo>
                    <a:cubicBezTo>
                      <a:pt x="843" y="667"/>
                      <a:pt x="822" y="671"/>
                      <a:pt x="802" y="677"/>
                    </a:cubicBezTo>
                    <a:cubicBezTo>
                      <a:pt x="752" y="702"/>
                      <a:pt x="727" y="752"/>
                      <a:pt x="727" y="803"/>
                    </a:cubicBezTo>
                    <a:cubicBezTo>
                      <a:pt x="752" y="853"/>
                      <a:pt x="802" y="878"/>
                      <a:pt x="852" y="878"/>
                    </a:cubicBezTo>
                    <a:cubicBezTo>
                      <a:pt x="877" y="878"/>
                      <a:pt x="903" y="903"/>
                      <a:pt x="928" y="928"/>
                    </a:cubicBezTo>
                    <a:cubicBezTo>
                      <a:pt x="928" y="978"/>
                      <a:pt x="928" y="1028"/>
                      <a:pt x="903" y="1103"/>
                    </a:cubicBezTo>
                    <a:cubicBezTo>
                      <a:pt x="877" y="1128"/>
                      <a:pt x="852" y="1153"/>
                      <a:pt x="852" y="1179"/>
                    </a:cubicBezTo>
                    <a:cubicBezTo>
                      <a:pt x="827" y="1229"/>
                      <a:pt x="802" y="1279"/>
                      <a:pt x="777" y="1329"/>
                    </a:cubicBezTo>
                    <a:lnTo>
                      <a:pt x="752" y="1329"/>
                    </a:lnTo>
                    <a:cubicBezTo>
                      <a:pt x="727" y="1279"/>
                      <a:pt x="677" y="1254"/>
                      <a:pt x="677" y="1204"/>
                    </a:cubicBezTo>
                    <a:cubicBezTo>
                      <a:pt x="652" y="1153"/>
                      <a:pt x="627" y="1103"/>
                      <a:pt x="677" y="1053"/>
                    </a:cubicBezTo>
                    <a:cubicBezTo>
                      <a:pt x="702" y="1028"/>
                      <a:pt x="702" y="1003"/>
                      <a:pt x="677" y="978"/>
                    </a:cubicBezTo>
                    <a:cubicBezTo>
                      <a:pt x="652" y="965"/>
                      <a:pt x="633" y="959"/>
                      <a:pt x="617" y="959"/>
                    </a:cubicBezTo>
                    <a:cubicBezTo>
                      <a:pt x="602" y="959"/>
                      <a:pt x="589" y="965"/>
                      <a:pt x="577" y="978"/>
                    </a:cubicBezTo>
                    <a:cubicBezTo>
                      <a:pt x="502" y="1053"/>
                      <a:pt x="502" y="1179"/>
                      <a:pt x="552" y="1254"/>
                    </a:cubicBezTo>
                    <a:cubicBezTo>
                      <a:pt x="577" y="1329"/>
                      <a:pt x="627" y="1379"/>
                      <a:pt x="677" y="1429"/>
                    </a:cubicBezTo>
                    <a:cubicBezTo>
                      <a:pt x="677" y="1429"/>
                      <a:pt x="677" y="1454"/>
                      <a:pt x="702" y="1454"/>
                    </a:cubicBezTo>
                    <a:cubicBezTo>
                      <a:pt x="727" y="1479"/>
                      <a:pt x="727" y="1504"/>
                      <a:pt x="752" y="1529"/>
                    </a:cubicBezTo>
                    <a:cubicBezTo>
                      <a:pt x="752" y="1580"/>
                      <a:pt x="752" y="1630"/>
                      <a:pt x="777" y="1655"/>
                    </a:cubicBezTo>
                    <a:cubicBezTo>
                      <a:pt x="852" y="1780"/>
                      <a:pt x="978" y="1805"/>
                      <a:pt x="1078" y="1830"/>
                    </a:cubicBezTo>
                    <a:cubicBezTo>
                      <a:pt x="1128" y="1855"/>
                      <a:pt x="1178" y="1855"/>
                      <a:pt x="1203" y="1880"/>
                    </a:cubicBezTo>
                    <a:cubicBezTo>
                      <a:pt x="1278" y="1905"/>
                      <a:pt x="1379" y="2081"/>
                      <a:pt x="1404" y="2181"/>
                    </a:cubicBezTo>
                    <a:cubicBezTo>
                      <a:pt x="1454" y="2432"/>
                      <a:pt x="1429" y="2707"/>
                      <a:pt x="1228" y="2833"/>
                    </a:cubicBezTo>
                    <a:cubicBezTo>
                      <a:pt x="1203" y="2858"/>
                      <a:pt x="1203" y="2858"/>
                      <a:pt x="1178" y="2883"/>
                    </a:cubicBezTo>
                    <a:cubicBezTo>
                      <a:pt x="1203" y="2808"/>
                      <a:pt x="1203" y="2707"/>
                      <a:pt x="1178" y="2632"/>
                    </a:cubicBezTo>
                    <a:cubicBezTo>
                      <a:pt x="1178" y="2532"/>
                      <a:pt x="1128" y="2457"/>
                      <a:pt x="1053" y="2407"/>
                    </a:cubicBezTo>
                    <a:cubicBezTo>
                      <a:pt x="1003" y="2369"/>
                      <a:pt x="946" y="2350"/>
                      <a:pt x="893" y="2350"/>
                    </a:cubicBezTo>
                    <a:cubicBezTo>
                      <a:pt x="840" y="2350"/>
                      <a:pt x="790" y="2369"/>
                      <a:pt x="752" y="2407"/>
                    </a:cubicBezTo>
                    <a:cubicBezTo>
                      <a:pt x="702" y="2432"/>
                      <a:pt x="677" y="2507"/>
                      <a:pt x="677" y="2557"/>
                    </a:cubicBezTo>
                    <a:cubicBezTo>
                      <a:pt x="677" y="2632"/>
                      <a:pt x="702" y="2682"/>
                      <a:pt x="752" y="2707"/>
                    </a:cubicBezTo>
                    <a:cubicBezTo>
                      <a:pt x="765" y="2720"/>
                      <a:pt x="784" y="2726"/>
                      <a:pt x="799" y="2726"/>
                    </a:cubicBezTo>
                    <a:cubicBezTo>
                      <a:pt x="815" y="2726"/>
                      <a:pt x="827" y="2720"/>
                      <a:pt x="827" y="2707"/>
                    </a:cubicBezTo>
                    <a:cubicBezTo>
                      <a:pt x="852" y="2657"/>
                      <a:pt x="852" y="2632"/>
                      <a:pt x="827" y="2607"/>
                    </a:cubicBezTo>
                    <a:cubicBezTo>
                      <a:pt x="802" y="2582"/>
                      <a:pt x="802" y="2582"/>
                      <a:pt x="802" y="2557"/>
                    </a:cubicBezTo>
                    <a:cubicBezTo>
                      <a:pt x="802" y="2532"/>
                      <a:pt x="827" y="2507"/>
                      <a:pt x="827" y="2507"/>
                    </a:cubicBezTo>
                    <a:cubicBezTo>
                      <a:pt x="840" y="2494"/>
                      <a:pt x="865" y="2488"/>
                      <a:pt x="893" y="2488"/>
                    </a:cubicBezTo>
                    <a:cubicBezTo>
                      <a:pt x="921" y="2488"/>
                      <a:pt x="953" y="2494"/>
                      <a:pt x="978" y="2507"/>
                    </a:cubicBezTo>
                    <a:cubicBezTo>
                      <a:pt x="1003" y="2532"/>
                      <a:pt x="1053" y="2582"/>
                      <a:pt x="1053" y="2657"/>
                    </a:cubicBezTo>
                    <a:cubicBezTo>
                      <a:pt x="1078" y="2757"/>
                      <a:pt x="1053" y="2858"/>
                      <a:pt x="1003" y="2933"/>
                    </a:cubicBezTo>
                    <a:cubicBezTo>
                      <a:pt x="978" y="2933"/>
                      <a:pt x="953" y="2933"/>
                      <a:pt x="903" y="2958"/>
                    </a:cubicBezTo>
                    <a:cubicBezTo>
                      <a:pt x="852" y="2958"/>
                      <a:pt x="752" y="2983"/>
                      <a:pt x="677" y="3008"/>
                    </a:cubicBezTo>
                    <a:cubicBezTo>
                      <a:pt x="627" y="3033"/>
                      <a:pt x="577" y="3058"/>
                      <a:pt x="502" y="3083"/>
                    </a:cubicBezTo>
                    <a:cubicBezTo>
                      <a:pt x="476" y="3058"/>
                      <a:pt x="426" y="3008"/>
                      <a:pt x="426" y="2958"/>
                    </a:cubicBezTo>
                    <a:cubicBezTo>
                      <a:pt x="426" y="2933"/>
                      <a:pt x="451" y="2883"/>
                      <a:pt x="451" y="2833"/>
                    </a:cubicBezTo>
                    <a:cubicBezTo>
                      <a:pt x="476" y="2808"/>
                      <a:pt x="476" y="2783"/>
                      <a:pt x="476" y="2757"/>
                    </a:cubicBezTo>
                    <a:cubicBezTo>
                      <a:pt x="502" y="2632"/>
                      <a:pt x="451" y="2532"/>
                      <a:pt x="376" y="2457"/>
                    </a:cubicBezTo>
                    <a:cubicBezTo>
                      <a:pt x="364" y="2444"/>
                      <a:pt x="357" y="2438"/>
                      <a:pt x="351" y="2438"/>
                    </a:cubicBezTo>
                    <a:cubicBezTo>
                      <a:pt x="345" y="2438"/>
                      <a:pt x="339" y="2444"/>
                      <a:pt x="326" y="2457"/>
                    </a:cubicBezTo>
                    <a:cubicBezTo>
                      <a:pt x="326" y="2457"/>
                      <a:pt x="326" y="2482"/>
                      <a:pt x="326" y="2507"/>
                    </a:cubicBezTo>
                    <a:cubicBezTo>
                      <a:pt x="401" y="2557"/>
                      <a:pt x="426" y="2657"/>
                      <a:pt x="426" y="2732"/>
                    </a:cubicBezTo>
                    <a:cubicBezTo>
                      <a:pt x="426" y="2757"/>
                      <a:pt x="401" y="2783"/>
                      <a:pt x="401" y="2833"/>
                    </a:cubicBezTo>
                    <a:cubicBezTo>
                      <a:pt x="376" y="2858"/>
                      <a:pt x="351" y="2908"/>
                      <a:pt x="376" y="2983"/>
                    </a:cubicBezTo>
                    <a:cubicBezTo>
                      <a:pt x="376" y="3033"/>
                      <a:pt x="401" y="3108"/>
                      <a:pt x="451" y="3133"/>
                    </a:cubicBezTo>
                    <a:cubicBezTo>
                      <a:pt x="151" y="3359"/>
                      <a:pt x="0" y="3760"/>
                      <a:pt x="101" y="4136"/>
                    </a:cubicBezTo>
                    <a:cubicBezTo>
                      <a:pt x="101" y="4161"/>
                      <a:pt x="126" y="4186"/>
                      <a:pt x="176" y="4186"/>
                    </a:cubicBezTo>
                    <a:cubicBezTo>
                      <a:pt x="176" y="4199"/>
                      <a:pt x="182" y="4205"/>
                      <a:pt x="191" y="4205"/>
                    </a:cubicBezTo>
                    <a:cubicBezTo>
                      <a:pt x="201" y="4205"/>
                      <a:pt x="213" y="4199"/>
                      <a:pt x="226" y="4186"/>
                    </a:cubicBezTo>
                    <a:cubicBezTo>
                      <a:pt x="276" y="4186"/>
                      <a:pt x="301" y="4136"/>
                      <a:pt x="301" y="4086"/>
                    </a:cubicBezTo>
                    <a:cubicBezTo>
                      <a:pt x="201" y="3735"/>
                      <a:pt x="426" y="3309"/>
                      <a:pt x="752" y="3209"/>
                    </a:cubicBezTo>
                    <a:cubicBezTo>
                      <a:pt x="827" y="3184"/>
                      <a:pt x="877" y="3158"/>
                      <a:pt x="953" y="3133"/>
                    </a:cubicBezTo>
                    <a:cubicBezTo>
                      <a:pt x="1053" y="3133"/>
                      <a:pt x="1128" y="3108"/>
                      <a:pt x="1228" y="3083"/>
                    </a:cubicBezTo>
                    <a:cubicBezTo>
                      <a:pt x="1253" y="3071"/>
                      <a:pt x="1291" y="3064"/>
                      <a:pt x="1332" y="3064"/>
                    </a:cubicBezTo>
                    <a:cubicBezTo>
                      <a:pt x="1372" y="3064"/>
                      <a:pt x="1416" y="3071"/>
                      <a:pt x="1454" y="3083"/>
                    </a:cubicBezTo>
                    <a:lnTo>
                      <a:pt x="1629" y="3083"/>
                    </a:lnTo>
                    <a:cubicBezTo>
                      <a:pt x="1730" y="3058"/>
                      <a:pt x="1780" y="2958"/>
                      <a:pt x="1830" y="2883"/>
                    </a:cubicBezTo>
                    <a:cubicBezTo>
                      <a:pt x="1830" y="2858"/>
                      <a:pt x="1830" y="2833"/>
                      <a:pt x="1855" y="2808"/>
                    </a:cubicBezTo>
                    <a:cubicBezTo>
                      <a:pt x="1880" y="2783"/>
                      <a:pt x="1905" y="2757"/>
                      <a:pt x="1955" y="2732"/>
                    </a:cubicBezTo>
                    <a:cubicBezTo>
                      <a:pt x="1955" y="2757"/>
                      <a:pt x="1955" y="2757"/>
                      <a:pt x="1955" y="2757"/>
                    </a:cubicBezTo>
                    <a:cubicBezTo>
                      <a:pt x="1989" y="2751"/>
                      <a:pt x="2021" y="2748"/>
                      <a:pt x="2051" y="2748"/>
                    </a:cubicBezTo>
                    <a:cubicBezTo>
                      <a:pt x="2132" y="2748"/>
                      <a:pt x="2201" y="2771"/>
                      <a:pt x="2256" y="2808"/>
                    </a:cubicBezTo>
                    <a:cubicBezTo>
                      <a:pt x="2306" y="2858"/>
                      <a:pt x="2356" y="2983"/>
                      <a:pt x="2306" y="3033"/>
                    </a:cubicBezTo>
                    <a:cubicBezTo>
                      <a:pt x="2281" y="3058"/>
                      <a:pt x="2281" y="3058"/>
                      <a:pt x="2281" y="3058"/>
                    </a:cubicBezTo>
                    <a:cubicBezTo>
                      <a:pt x="2281" y="3033"/>
                      <a:pt x="2281" y="3008"/>
                      <a:pt x="2256" y="2983"/>
                    </a:cubicBezTo>
                    <a:cubicBezTo>
                      <a:pt x="2241" y="2976"/>
                      <a:pt x="2229" y="2973"/>
                      <a:pt x="2218" y="2973"/>
                    </a:cubicBezTo>
                    <a:cubicBezTo>
                      <a:pt x="2191" y="2973"/>
                      <a:pt x="2173" y="2990"/>
                      <a:pt x="2156" y="3008"/>
                    </a:cubicBezTo>
                    <a:cubicBezTo>
                      <a:pt x="2131" y="3033"/>
                      <a:pt x="2131" y="3083"/>
                      <a:pt x="2156" y="3108"/>
                    </a:cubicBezTo>
                    <a:cubicBezTo>
                      <a:pt x="2156" y="3158"/>
                      <a:pt x="2206" y="3184"/>
                      <a:pt x="2231" y="3184"/>
                    </a:cubicBezTo>
                    <a:cubicBezTo>
                      <a:pt x="2250" y="3190"/>
                      <a:pt x="2267" y="3193"/>
                      <a:pt x="2283" y="3193"/>
                    </a:cubicBezTo>
                    <a:cubicBezTo>
                      <a:pt x="2331" y="3193"/>
                      <a:pt x="2369" y="3165"/>
                      <a:pt x="2406" y="3108"/>
                    </a:cubicBezTo>
                    <a:cubicBezTo>
                      <a:pt x="2507" y="2983"/>
                      <a:pt x="2456" y="2808"/>
                      <a:pt x="2331" y="2707"/>
                    </a:cubicBezTo>
                    <a:cubicBezTo>
                      <a:pt x="2306" y="2682"/>
                      <a:pt x="2231" y="2657"/>
                      <a:pt x="2181" y="2632"/>
                    </a:cubicBezTo>
                    <a:cubicBezTo>
                      <a:pt x="2206" y="2607"/>
                      <a:pt x="2231" y="2607"/>
                      <a:pt x="2256" y="2582"/>
                    </a:cubicBezTo>
                    <a:cubicBezTo>
                      <a:pt x="2331" y="2507"/>
                      <a:pt x="2406" y="2432"/>
                      <a:pt x="2406" y="2356"/>
                    </a:cubicBezTo>
                    <a:cubicBezTo>
                      <a:pt x="2431" y="2331"/>
                      <a:pt x="2431" y="2306"/>
                      <a:pt x="2431" y="2281"/>
                    </a:cubicBezTo>
                    <a:cubicBezTo>
                      <a:pt x="2456" y="2256"/>
                      <a:pt x="2482" y="2231"/>
                      <a:pt x="2507" y="2206"/>
                    </a:cubicBezTo>
                    <a:cubicBezTo>
                      <a:pt x="2532" y="2156"/>
                      <a:pt x="2557" y="2106"/>
                      <a:pt x="2582" y="2056"/>
                    </a:cubicBezTo>
                    <a:cubicBezTo>
                      <a:pt x="2582" y="2031"/>
                      <a:pt x="2607" y="2006"/>
                      <a:pt x="2607" y="1981"/>
                    </a:cubicBezTo>
                    <a:cubicBezTo>
                      <a:pt x="2632" y="1930"/>
                      <a:pt x="2682" y="1855"/>
                      <a:pt x="2757" y="1855"/>
                    </a:cubicBezTo>
                    <a:cubicBezTo>
                      <a:pt x="2771" y="1848"/>
                      <a:pt x="2784" y="1845"/>
                      <a:pt x="2797" y="1845"/>
                    </a:cubicBezTo>
                    <a:cubicBezTo>
                      <a:pt x="2832" y="1845"/>
                      <a:pt x="2864" y="1869"/>
                      <a:pt x="2883" y="1905"/>
                    </a:cubicBezTo>
                    <a:cubicBezTo>
                      <a:pt x="2908" y="1930"/>
                      <a:pt x="2908" y="1981"/>
                      <a:pt x="2908" y="2031"/>
                    </a:cubicBezTo>
                    <a:cubicBezTo>
                      <a:pt x="2883" y="2031"/>
                      <a:pt x="2908" y="2056"/>
                      <a:pt x="2908" y="2081"/>
                    </a:cubicBezTo>
                    <a:cubicBezTo>
                      <a:pt x="2933" y="2081"/>
                      <a:pt x="2958" y="2081"/>
                      <a:pt x="2958" y="2056"/>
                    </a:cubicBezTo>
                    <a:cubicBezTo>
                      <a:pt x="2983" y="1981"/>
                      <a:pt x="2983" y="1905"/>
                      <a:pt x="2933" y="1855"/>
                    </a:cubicBezTo>
                    <a:cubicBezTo>
                      <a:pt x="2908" y="1805"/>
                      <a:pt x="2832" y="1780"/>
                      <a:pt x="2757" y="1780"/>
                    </a:cubicBezTo>
                    <a:cubicBezTo>
                      <a:pt x="2657" y="1780"/>
                      <a:pt x="2582" y="1880"/>
                      <a:pt x="2557" y="1955"/>
                    </a:cubicBezTo>
                    <a:cubicBezTo>
                      <a:pt x="2532" y="1981"/>
                      <a:pt x="2532" y="2006"/>
                      <a:pt x="2507" y="2031"/>
                    </a:cubicBezTo>
                    <a:cubicBezTo>
                      <a:pt x="2482" y="2081"/>
                      <a:pt x="2482" y="2131"/>
                      <a:pt x="2456" y="2156"/>
                    </a:cubicBezTo>
                    <a:cubicBezTo>
                      <a:pt x="2431" y="2181"/>
                      <a:pt x="2431" y="2181"/>
                      <a:pt x="2431" y="2181"/>
                    </a:cubicBezTo>
                    <a:cubicBezTo>
                      <a:pt x="2406" y="2131"/>
                      <a:pt x="2381" y="2081"/>
                      <a:pt x="2356" y="2056"/>
                    </a:cubicBezTo>
                    <a:cubicBezTo>
                      <a:pt x="2295" y="1995"/>
                      <a:pt x="2216" y="1962"/>
                      <a:pt x="2141" y="1962"/>
                    </a:cubicBezTo>
                    <a:cubicBezTo>
                      <a:pt x="2092" y="1962"/>
                      <a:pt x="2045" y="1976"/>
                      <a:pt x="2005" y="2006"/>
                    </a:cubicBezTo>
                    <a:cubicBezTo>
                      <a:pt x="2005" y="2031"/>
                      <a:pt x="1980" y="2031"/>
                      <a:pt x="1980" y="2056"/>
                    </a:cubicBezTo>
                    <a:cubicBezTo>
                      <a:pt x="1980" y="1981"/>
                      <a:pt x="2055" y="1905"/>
                      <a:pt x="2131" y="1905"/>
                    </a:cubicBezTo>
                    <a:cubicBezTo>
                      <a:pt x="2206" y="1905"/>
                      <a:pt x="2231" y="1855"/>
                      <a:pt x="2231" y="1805"/>
                    </a:cubicBezTo>
                    <a:cubicBezTo>
                      <a:pt x="2231" y="1730"/>
                      <a:pt x="2181" y="1705"/>
                      <a:pt x="2131" y="1705"/>
                    </a:cubicBezTo>
                    <a:cubicBezTo>
                      <a:pt x="1955" y="1705"/>
                      <a:pt x="1780" y="1880"/>
                      <a:pt x="1780" y="2056"/>
                    </a:cubicBezTo>
                    <a:cubicBezTo>
                      <a:pt x="1780" y="2131"/>
                      <a:pt x="1805" y="2206"/>
                      <a:pt x="1855" y="2231"/>
                    </a:cubicBezTo>
                    <a:cubicBezTo>
                      <a:pt x="1880" y="2281"/>
                      <a:pt x="1930" y="2281"/>
                      <a:pt x="1980" y="2281"/>
                    </a:cubicBezTo>
                    <a:cubicBezTo>
                      <a:pt x="2055" y="2281"/>
                      <a:pt x="2081" y="2231"/>
                      <a:pt x="2131" y="2181"/>
                    </a:cubicBezTo>
                    <a:cubicBezTo>
                      <a:pt x="2131" y="2181"/>
                      <a:pt x="2131" y="2181"/>
                      <a:pt x="2131" y="2156"/>
                    </a:cubicBezTo>
                    <a:cubicBezTo>
                      <a:pt x="2156" y="2156"/>
                      <a:pt x="2181" y="2156"/>
                      <a:pt x="2206" y="2181"/>
                    </a:cubicBezTo>
                    <a:cubicBezTo>
                      <a:pt x="2231" y="2206"/>
                      <a:pt x="2231" y="2256"/>
                      <a:pt x="2231" y="2306"/>
                    </a:cubicBezTo>
                    <a:cubicBezTo>
                      <a:pt x="2206" y="2331"/>
                      <a:pt x="2181" y="2382"/>
                      <a:pt x="2131" y="2432"/>
                    </a:cubicBezTo>
                    <a:cubicBezTo>
                      <a:pt x="2081" y="2457"/>
                      <a:pt x="2030" y="2482"/>
                      <a:pt x="1980" y="2507"/>
                    </a:cubicBezTo>
                    <a:cubicBezTo>
                      <a:pt x="1880" y="2557"/>
                      <a:pt x="1780" y="2607"/>
                      <a:pt x="1705" y="2682"/>
                    </a:cubicBezTo>
                    <a:cubicBezTo>
                      <a:pt x="1680" y="2732"/>
                      <a:pt x="1654" y="2757"/>
                      <a:pt x="1629" y="2808"/>
                    </a:cubicBezTo>
                    <a:cubicBezTo>
                      <a:pt x="1604" y="2858"/>
                      <a:pt x="1604" y="2883"/>
                      <a:pt x="1579" y="2883"/>
                    </a:cubicBezTo>
                    <a:lnTo>
                      <a:pt x="1479" y="2883"/>
                    </a:lnTo>
                    <a:cubicBezTo>
                      <a:pt x="1604" y="2707"/>
                      <a:pt x="1654" y="2482"/>
                      <a:pt x="1629" y="2256"/>
                    </a:cubicBezTo>
                    <a:cubicBezTo>
                      <a:pt x="1629" y="2231"/>
                      <a:pt x="1629" y="2206"/>
                      <a:pt x="1604" y="2156"/>
                    </a:cubicBezTo>
                    <a:cubicBezTo>
                      <a:pt x="1604" y="2131"/>
                      <a:pt x="1604" y="2131"/>
                      <a:pt x="1604" y="2106"/>
                    </a:cubicBezTo>
                    <a:cubicBezTo>
                      <a:pt x="1579" y="2006"/>
                      <a:pt x="1554" y="1905"/>
                      <a:pt x="1529" y="1805"/>
                    </a:cubicBezTo>
                    <a:cubicBezTo>
                      <a:pt x="1504" y="1705"/>
                      <a:pt x="1454" y="1605"/>
                      <a:pt x="1454" y="1504"/>
                    </a:cubicBezTo>
                    <a:lnTo>
                      <a:pt x="1454" y="1504"/>
                    </a:lnTo>
                    <a:cubicBezTo>
                      <a:pt x="1504" y="1554"/>
                      <a:pt x="1579" y="1605"/>
                      <a:pt x="1654" y="1605"/>
                    </a:cubicBezTo>
                    <a:lnTo>
                      <a:pt x="1680" y="1605"/>
                    </a:lnTo>
                    <a:cubicBezTo>
                      <a:pt x="1730" y="1630"/>
                      <a:pt x="1780" y="1630"/>
                      <a:pt x="1830" y="1630"/>
                    </a:cubicBezTo>
                    <a:cubicBezTo>
                      <a:pt x="1905" y="1605"/>
                      <a:pt x="1980" y="1554"/>
                      <a:pt x="2005" y="1479"/>
                    </a:cubicBezTo>
                    <a:cubicBezTo>
                      <a:pt x="2005" y="1479"/>
                      <a:pt x="2005" y="1479"/>
                      <a:pt x="2005" y="1454"/>
                    </a:cubicBezTo>
                    <a:cubicBezTo>
                      <a:pt x="2030" y="1454"/>
                      <a:pt x="2030" y="1429"/>
                      <a:pt x="2055" y="1429"/>
                    </a:cubicBezTo>
                    <a:cubicBezTo>
                      <a:pt x="2106" y="1429"/>
                      <a:pt x="2131" y="1429"/>
                      <a:pt x="2156" y="1454"/>
                    </a:cubicBezTo>
                    <a:cubicBezTo>
                      <a:pt x="2181" y="1454"/>
                      <a:pt x="2206" y="1454"/>
                      <a:pt x="2206" y="1479"/>
                    </a:cubicBezTo>
                    <a:cubicBezTo>
                      <a:pt x="2231" y="1504"/>
                      <a:pt x="2281" y="1529"/>
                      <a:pt x="2306" y="1529"/>
                    </a:cubicBezTo>
                    <a:cubicBezTo>
                      <a:pt x="2321" y="1537"/>
                      <a:pt x="2335" y="1540"/>
                      <a:pt x="2350" y="1540"/>
                    </a:cubicBezTo>
                    <a:cubicBezTo>
                      <a:pt x="2386" y="1540"/>
                      <a:pt x="2421" y="1522"/>
                      <a:pt x="2456" y="1504"/>
                    </a:cubicBezTo>
                    <a:cubicBezTo>
                      <a:pt x="2482" y="1454"/>
                      <a:pt x="2482" y="1404"/>
                      <a:pt x="2482" y="1354"/>
                    </a:cubicBezTo>
                    <a:cubicBezTo>
                      <a:pt x="2456" y="1329"/>
                      <a:pt x="2456" y="1329"/>
                      <a:pt x="2431" y="1329"/>
                    </a:cubicBezTo>
                    <a:cubicBezTo>
                      <a:pt x="2406" y="1329"/>
                      <a:pt x="2406" y="1354"/>
                      <a:pt x="2406" y="1379"/>
                    </a:cubicBezTo>
                    <a:cubicBezTo>
                      <a:pt x="2431" y="1404"/>
                      <a:pt x="2406" y="1429"/>
                      <a:pt x="2406" y="1454"/>
                    </a:cubicBezTo>
                    <a:cubicBezTo>
                      <a:pt x="2381" y="1479"/>
                      <a:pt x="2356" y="1479"/>
                      <a:pt x="2331" y="1479"/>
                    </a:cubicBezTo>
                    <a:cubicBezTo>
                      <a:pt x="2306" y="1479"/>
                      <a:pt x="2281" y="1454"/>
                      <a:pt x="2256" y="1429"/>
                    </a:cubicBezTo>
                    <a:cubicBezTo>
                      <a:pt x="2231" y="1404"/>
                      <a:pt x="2231" y="1404"/>
                      <a:pt x="2206" y="1379"/>
                    </a:cubicBezTo>
                    <a:cubicBezTo>
                      <a:pt x="2156" y="1354"/>
                      <a:pt x="2106" y="1354"/>
                      <a:pt x="2030" y="1354"/>
                    </a:cubicBezTo>
                    <a:cubicBezTo>
                      <a:pt x="2030" y="1379"/>
                      <a:pt x="2005" y="1379"/>
                      <a:pt x="2005" y="1379"/>
                    </a:cubicBezTo>
                    <a:cubicBezTo>
                      <a:pt x="2005" y="1354"/>
                      <a:pt x="1980" y="1329"/>
                      <a:pt x="1980" y="1304"/>
                    </a:cubicBezTo>
                    <a:lnTo>
                      <a:pt x="1980" y="1279"/>
                    </a:lnTo>
                    <a:cubicBezTo>
                      <a:pt x="1955" y="1229"/>
                      <a:pt x="1955" y="1204"/>
                      <a:pt x="1955" y="1179"/>
                    </a:cubicBezTo>
                    <a:cubicBezTo>
                      <a:pt x="1955" y="1153"/>
                      <a:pt x="1955" y="1128"/>
                      <a:pt x="1980" y="1128"/>
                    </a:cubicBezTo>
                    <a:cubicBezTo>
                      <a:pt x="2005" y="1128"/>
                      <a:pt x="2030" y="1103"/>
                      <a:pt x="2055" y="1078"/>
                    </a:cubicBezTo>
                    <a:cubicBezTo>
                      <a:pt x="2055" y="1028"/>
                      <a:pt x="2005" y="1003"/>
                      <a:pt x="1980" y="1003"/>
                    </a:cubicBezTo>
                    <a:cubicBezTo>
                      <a:pt x="1880" y="1003"/>
                      <a:pt x="1830" y="1078"/>
                      <a:pt x="1805" y="1153"/>
                    </a:cubicBezTo>
                    <a:cubicBezTo>
                      <a:pt x="1805" y="1229"/>
                      <a:pt x="1830" y="1279"/>
                      <a:pt x="1855" y="1329"/>
                    </a:cubicBezTo>
                    <a:lnTo>
                      <a:pt x="1855" y="1354"/>
                    </a:lnTo>
                    <a:cubicBezTo>
                      <a:pt x="1880" y="1379"/>
                      <a:pt x="1880" y="1429"/>
                      <a:pt x="1880" y="1454"/>
                    </a:cubicBezTo>
                    <a:cubicBezTo>
                      <a:pt x="1855" y="1479"/>
                      <a:pt x="1830" y="1479"/>
                      <a:pt x="1805" y="1504"/>
                    </a:cubicBezTo>
                    <a:cubicBezTo>
                      <a:pt x="1780" y="1504"/>
                      <a:pt x="1755" y="1504"/>
                      <a:pt x="1705" y="1479"/>
                    </a:cubicBezTo>
                    <a:cubicBezTo>
                      <a:pt x="1579" y="1454"/>
                      <a:pt x="1479" y="1379"/>
                      <a:pt x="1429" y="1304"/>
                    </a:cubicBezTo>
                    <a:cubicBezTo>
                      <a:pt x="1429" y="1279"/>
                      <a:pt x="1429" y="1279"/>
                      <a:pt x="1429" y="1279"/>
                    </a:cubicBezTo>
                    <a:cubicBezTo>
                      <a:pt x="1429" y="1153"/>
                      <a:pt x="1454" y="1003"/>
                      <a:pt x="1529" y="903"/>
                    </a:cubicBezTo>
                    <a:cubicBezTo>
                      <a:pt x="1579" y="828"/>
                      <a:pt x="1680" y="752"/>
                      <a:pt x="1805" y="752"/>
                    </a:cubicBezTo>
                    <a:cubicBezTo>
                      <a:pt x="1855" y="752"/>
                      <a:pt x="1905" y="702"/>
                      <a:pt x="1905" y="652"/>
                    </a:cubicBezTo>
                    <a:cubicBezTo>
                      <a:pt x="1905" y="602"/>
                      <a:pt x="1855" y="552"/>
                      <a:pt x="1805" y="552"/>
                    </a:cubicBezTo>
                    <a:cubicBezTo>
                      <a:pt x="1680" y="552"/>
                      <a:pt x="1554" y="602"/>
                      <a:pt x="1454" y="702"/>
                    </a:cubicBezTo>
                    <a:cubicBezTo>
                      <a:pt x="1404" y="702"/>
                      <a:pt x="1379" y="677"/>
                      <a:pt x="1354" y="627"/>
                    </a:cubicBezTo>
                    <a:cubicBezTo>
                      <a:pt x="1329" y="577"/>
                      <a:pt x="1329" y="527"/>
                      <a:pt x="1354" y="502"/>
                    </a:cubicBezTo>
                    <a:cubicBezTo>
                      <a:pt x="1379" y="477"/>
                      <a:pt x="1404" y="477"/>
                      <a:pt x="1429" y="452"/>
                    </a:cubicBezTo>
                    <a:cubicBezTo>
                      <a:pt x="1454" y="452"/>
                      <a:pt x="1479" y="452"/>
                      <a:pt x="1504" y="427"/>
                    </a:cubicBezTo>
                    <a:cubicBezTo>
                      <a:pt x="1554" y="402"/>
                      <a:pt x="1604" y="326"/>
                      <a:pt x="1629" y="251"/>
                    </a:cubicBezTo>
                    <a:cubicBezTo>
                      <a:pt x="1654" y="176"/>
                      <a:pt x="1629" y="76"/>
                      <a:pt x="1554" y="26"/>
                    </a:cubicBezTo>
                    <a:cubicBezTo>
                      <a:pt x="1504" y="1"/>
                      <a:pt x="1454" y="1"/>
                      <a:pt x="1404"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580556" y="3927768"/>
                <a:ext cx="266168" cy="239663"/>
              </a:xfrm>
              <a:custGeom>
                <a:avLst/>
                <a:gdLst/>
                <a:ahLst/>
                <a:cxnLst/>
                <a:rect l="l" t="t" r="r" b="b"/>
                <a:pathLst>
                  <a:path w="3585" h="3228" extrusionOk="0">
                    <a:moveTo>
                      <a:pt x="477" y="1"/>
                    </a:moveTo>
                    <a:cubicBezTo>
                      <a:pt x="427" y="26"/>
                      <a:pt x="377" y="51"/>
                      <a:pt x="377" y="101"/>
                    </a:cubicBezTo>
                    <a:cubicBezTo>
                      <a:pt x="327" y="176"/>
                      <a:pt x="352" y="252"/>
                      <a:pt x="402" y="327"/>
                    </a:cubicBezTo>
                    <a:cubicBezTo>
                      <a:pt x="452" y="377"/>
                      <a:pt x="527" y="402"/>
                      <a:pt x="602" y="427"/>
                    </a:cubicBezTo>
                    <a:cubicBezTo>
                      <a:pt x="627" y="427"/>
                      <a:pt x="653" y="427"/>
                      <a:pt x="678" y="402"/>
                    </a:cubicBezTo>
                    <a:cubicBezTo>
                      <a:pt x="703" y="402"/>
                      <a:pt x="728" y="402"/>
                      <a:pt x="753" y="427"/>
                    </a:cubicBezTo>
                    <a:cubicBezTo>
                      <a:pt x="803" y="427"/>
                      <a:pt x="828" y="477"/>
                      <a:pt x="828" y="527"/>
                    </a:cubicBezTo>
                    <a:cubicBezTo>
                      <a:pt x="828" y="577"/>
                      <a:pt x="803" y="602"/>
                      <a:pt x="778" y="628"/>
                    </a:cubicBezTo>
                    <a:cubicBezTo>
                      <a:pt x="732" y="618"/>
                      <a:pt x="683" y="613"/>
                      <a:pt x="633" y="613"/>
                    </a:cubicBezTo>
                    <a:cubicBezTo>
                      <a:pt x="546" y="613"/>
                      <a:pt x="456" y="630"/>
                      <a:pt x="377" y="678"/>
                    </a:cubicBezTo>
                    <a:cubicBezTo>
                      <a:pt x="327" y="703"/>
                      <a:pt x="327" y="753"/>
                      <a:pt x="352" y="803"/>
                    </a:cubicBezTo>
                    <a:cubicBezTo>
                      <a:pt x="370" y="840"/>
                      <a:pt x="402" y="863"/>
                      <a:pt x="437" y="863"/>
                    </a:cubicBezTo>
                    <a:cubicBezTo>
                      <a:pt x="450" y="863"/>
                      <a:pt x="464" y="860"/>
                      <a:pt x="477" y="853"/>
                    </a:cubicBezTo>
                    <a:cubicBezTo>
                      <a:pt x="526" y="824"/>
                      <a:pt x="572" y="813"/>
                      <a:pt x="615" y="813"/>
                    </a:cubicBezTo>
                    <a:cubicBezTo>
                      <a:pt x="681" y="813"/>
                      <a:pt x="742" y="838"/>
                      <a:pt x="803" y="853"/>
                    </a:cubicBezTo>
                    <a:cubicBezTo>
                      <a:pt x="903" y="903"/>
                      <a:pt x="1003" y="1003"/>
                      <a:pt x="1079" y="1129"/>
                    </a:cubicBezTo>
                    <a:cubicBezTo>
                      <a:pt x="1079" y="1129"/>
                      <a:pt x="1079" y="1129"/>
                      <a:pt x="1079" y="1154"/>
                    </a:cubicBezTo>
                    <a:cubicBezTo>
                      <a:pt x="1054" y="1254"/>
                      <a:pt x="1003" y="1354"/>
                      <a:pt x="928" y="1430"/>
                    </a:cubicBezTo>
                    <a:cubicBezTo>
                      <a:pt x="878" y="1480"/>
                      <a:pt x="853" y="1505"/>
                      <a:pt x="828" y="1505"/>
                    </a:cubicBezTo>
                    <a:cubicBezTo>
                      <a:pt x="803" y="1505"/>
                      <a:pt x="778" y="1505"/>
                      <a:pt x="753" y="1480"/>
                    </a:cubicBezTo>
                    <a:cubicBezTo>
                      <a:pt x="728" y="1480"/>
                      <a:pt x="728" y="1430"/>
                      <a:pt x="703" y="1379"/>
                    </a:cubicBezTo>
                    <a:cubicBezTo>
                      <a:pt x="703" y="1329"/>
                      <a:pt x="703" y="1279"/>
                      <a:pt x="678" y="1204"/>
                    </a:cubicBezTo>
                    <a:cubicBezTo>
                      <a:pt x="642" y="1169"/>
                      <a:pt x="582" y="1133"/>
                      <a:pt x="523" y="1133"/>
                    </a:cubicBezTo>
                    <a:cubicBezTo>
                      <a:pt x="498" y="1133"/>
                      <a:pt x="474" y="1139"/>
                      <a:pt x="452" y="1154"/>
                    </a:cubicBezTo>
                    <a:cubicBezTo>
                      <a:pt x="402" y="1154"/>
                      <a:pt x="402" y="1204"/>
                      <a:pt x="427" y="1229"/>
                    </a:cubicBezTo>
                    <a:cubicBezTo>
                      <a:pt x="442" y="1258"/>
                      <a:pt x="456" y="1271"/>
                      <a:pt x="471" y="1271"/>
                    </a:cubicBezTo>
                    <a:cubicBezTo>
                      <a:pt x="481" y="1271"/>
                      <a:pt x="492" y="1264"/>
                      <a:pt x="502" y="1254"/>
                    </a:cubicBezTo>
                    <a:cubicBezTo>
                      <a:pt x="527" y="1254"/>
                      <a:pt x="552" y="1279"/>
                      <a:pt x="552" y="1279"/>
                    </a:cubicBezTo>
                    <a:cubicBezTo>
                      <a:pt x="577" y="1304"/>
                      <a:pt x="577" y="1354"/>
                      <a:pt x="577" y="1379"/>
                    </a:cubicBezTo>
                    <a:lnTo>
                      <a:pt x="577" y="1404"/>
                    </a:lnTo>
                    <a:cubicBezTo>
                      <a:pt x="577" y="1430"/>
                      <a:pt x="602" y="1455"/>
                      <a:pt x="602" y="1505"/>
                    </a:cubicBezTo>
                    <a:lnTo>
                      <a:pt x="552" y="1505"/>
                    </a:lnTo>
                    <a:cubicBezTo>
                      <a:pt x="502" y="1505"/>
                      <a:pt x="452" y="1555"/>
                      <a:pt x="427" y="1580"/>
                    </a:cubicBezTo>
                    <a:cubicBezTo>
                      <a:pt x="427" y="1605"/>
                      <a:pt x="402" y="1630"/>
                      <a:pt x="402" y="1655"/>
                    </a:cubicBezTo>
                    <a:cubicBezTo>
                      <a:pt x="402" y="1680"/>
                      <a:pt x="377" y="1705"/>
                      <a:pt x="352" y="1730"/>
                    </a:cubicBezTo>
                    <a:cubicBezTo>
                      <a:pt x="352" y="1755"/>
                      <a:pt x="302" y="1755"/>
                      <a:pt x="277" y="1755"/>
                    </a:cubicBezTo>
                    <a:cubicBezTo>
                      <a:pt x="252" y="1730"/>
                      <a:pt x="252" y="1705"/>
                      <a:pt x="252" y="1680"/>
                    </a:cubicBezTo>
                    <a:cubicBezTo>
                      <a:pt x="226" y="1655"/>
                      <a:pt x="226" y="1655"/>
                      <a:pt x="201" y="1655"/>
                    </a:cubicBezTo>
                    <a:cubicBezTo>
                      <a:pt x="176" y="1655"/>
                      <a:pt x="176" y="1680"/>
                      <a:pt x="176" y="1680"/>
                    </a:cubicBezTo>
                    <a:cubicBezTo>
                      <a:pt x="176" y="1730"/>
                      <a:pt x="226" y="1780"/>
                      <a:pt x="252" y="1805"/>
                    </a:cubicBezTo>
                    <a:cubicBezTo>
                      <a:pt x="266" y="1813"/>
                      <a:pt x="283" y="1816"/>
                      <a:pt x="300" y="1816"/>
                    </a:cubicBezTo>
                    <a:cubicBezTo>
                      <a:pt x="341" y="1816"/>
                      <a:pt x="384" y="1798"/>
                      <a:pt x="402" y="1780"/>
                    </a:cubicBezTo>
                    <a:cubicBezTo>
                      <a:pt x="427" y="1755"/>
                      <a:pt x="452" y="1705"/>
                      <a:pt x="452" y="1680"/>
                    </a:cubicBezTo>
                    <a:cubicBezTo>
                      <a:pt x="477" y="1655"/>
                      <a:pt x="477" y="1630"/>
                      <a:pt x="477" y="1630"/>
                    </a:cubicBezTo>
                    <a:cubicBezTo>
                      <a:pt x="502" y="1605"/>
                      <a:pt x="527" y="1580"/>
                      <a:pt x="577" y="1555"/>
                    </a:cubicBezTo>
                    <a:lnTo>
                      <a:pt x="627" y="1555"/>
                    </a:lnTo>
                    <a:cubicBezTo>
                      <a:pt x="653" y="1580"/>
                      <a:pt x="653" y="1580"/>
                      <a:pt x="653" y="1580"/>
                    </a:cubicBezTo>
                    <a:cubicBezTo>
                      <a:pt x="689" y="1617"/>
                      <a:pt x="739" y="1640"/>
                      <a:pt x="793" y="1640"/>
                    </a:cubicBezTo>
                    <a:cubicBezTo>
                      <a:pt x="813" y="1640"/>
                      <a:pt x="833" y="1637"/>
                      <a:pt x="853" y="1630"/>
                    </a:cubicBezTo>
                    <a:cubicBezTo>
                      <a:pt x="903" y="1605"/>
                      <a:pt x="953" y="1580"/>
                      <a:pt x="1003" y="1555"/>
                    </a:cubicBezTo>
                    <a:cubicBezTo>
                      <a:pt x="1003" y="1555"/>
                      <a:pt x="1003" y="1530"/>
                      <a:pt x="1003" y="1530"/>
                    </a:cubicBezTo>
                    <a:cubicBezTo>
                      <a:pt x="1079" y="1480"/>
                      <a:pt x="1129" y="1404"/>
                      <a:pt x="1154" y="1354"/>
                    </a:cubicBezTo>
                    <a:cubicBezTo>
                      <a:pt x="1179" y="1430"/>
                      <a:pt x="1204" y="1530"/>
                      <a:pt x="1229" y="1630"/>
                    </a:cubicBezTo>
                    <a:cubicBezTo>
                      <a:pt x="1254" y="1730"/>
                      <a:pt x="1279" y="1831"/>
                      <a:pt x="1304" y="1931"/>
                    </a:cubicBezTo>
                    <a:cubicBezTo>
                      <a:pt x="1304" y="1956"/>
                      <a:pt x="1304" y="1981"/>
                      <a:pt x="1304" y="2006"/>
                    </a:cubicBezTo>
                    <a:cubicBezTo>
                      <a:pt x="1329" y="2031"/>
                      <a:pt x="1329" y="2056"/>
                      <a:pt x="1354" y="2081"/>
                    </a:cubicBezTo>
                    <a:cubicBezTo>
                      <a:pt x="1429" y="2282"/>
                      <a:pt x="1580" y="2482"/>
                      <a:pt x="1780" y="2557"/>
                    </a:cubicBezTo>
                    <a:cubicBezTo>
                      <a:pt x="1755" y="2582"/>
                      <a:pt x="1705" y="2607"/>
                      <a:pt x="1705" y="2633"/>
                    </a:cubicBezTo>
                    <a:cubicBezTo>
                      <a:pt x="1680" y="2633"/>
                      <a:pt x="1655" y="2607"/>
                      <a:pt x="1605" y="2582"/>
                    </a:cubicBezTo>
                    <a:cubicBezTo>
                      <a:pt x="1580" y="2557"/>
                      <a:pt x="1530" y="2532"/>
                      <a:pt x="1505" y="2507"/>
                    </a:cubicBezTo>
                    <a:cubicBezTo>
                      <a:pt x="1431" y="2478"/>
                      <a:pt x="1366" y="2466"/>
                      <a:pt x="1305" y="2466"/>
                    </a:cubicBezTo>
                    <a:cubicBezTo>
                      <a:pt x="1262" y="2466"/>
                      <a:pt x="1220" y="2472"/>
                      <a:pt x="1179" y="2482"/>
                    </a:cubicBezTo>
                    <a:lnTo>
                      <a:pt x="978" y="2482"/>
                    </a:lnTo>
                    <a:cubicBezTo>
                      <a:pt x="928" y="2457"/>
                      <a:pt x="878" y="2432"/>
                      <a:pt x="828" y="2407"/>
                    </a:cubicBezTo>
                    <a:cubicBezTo>
                      <a:pt x="803" y="2382"/>
                      <a:pt x="803" y="2332"/>
                      <a:pt x="803" y="2307"/>
                    </a:cubicBezTo>
                    <a:cubicBezTo>
                      <a:pt x="803" y="2257"/>
                      <a:pt x="828" y="2257"/>
                      <a:pt x="853" y="2257"/>
                    </a:cubicBezTo>
                    <a:lnTo>
                      <a:pt x="878" y="2257"/>
                    </a:lnTo>
                    <a:cubicBezTo>
                      <a:pt x="914" y="2274"/>
                      <a:pt x="949" y="2292"/>
                      <a:pt x="993" y="2292"/>
                    </a:cubicBezTo>
                    <a:cubicBezTo>
                      <a:pt x="1012" y="2292"/>
                      <a:pt x="1031" y="2289"/>
                      <a:pt x="1054" y="2282"/>
                    </a:cubicBezTo>
                    <a:cubicBezTo>
                      <a:pt x="1104" y="2257"/>
                      <a:pt x="1129" y="2232"/>
                      <a:pt x="1154" y="2181"/>
                    </a:cubicBezTo>
                    <a:cubicBezTo>
                      <a:pt x="1154" y="2106"/>
                      <a:pt x="1154" y="2056"/>
                      <a:pt x="1129" y="1981"/>
                    </a:cubicBezTo>
                    <a:cubicBezTo>
                      <a:pt x="1055" y="1871"/>
                      <a:pt x="915" y="1801"/>
                      <a:pt x="776" y="1801"/>
                    </a:cubicBezTo>
                    <a:cubicBezTo>
                      <a:pt x="725" y="1801"/>
                      <a:pt x="674" y="1810"/>
                      <a:pt x="627" y="1831"/>
                    </a:cubicBezTo>
                    <a:cubicBezTo>
                      <a:pt x="577" y="1856"/>
                      <a:pt x="577" y="1931"/>
                      <a:pt x="602" y="1981"/>
                    </a:cubicBezTo>
                    <a:cubicBezTo>
                      <a:pt x="617" y="2010"/>
                      <a:pt x="640" y="2022"/>
                      <a:pt x="667" y="2022"/>
                    </a:cubicBezTo>
                    <a:cubicBezTo>
                      <a:pt x="686" y="2022"/>
                      <a:pt x="707" y="2016"/>
                      <a:pt x="728" y="2006"/>
                    </a:cubicBezTo>
                    <a:cubicBezTo>
                      <a:pt x="746" y="2000"/>
                      <a:pt x="767" y="1997"/>
                      <a:pt x="788" y="1997"/>
                    </a:cubicBezTo>
                    <a:cubicBezTo>
                      <a:pt x="850" y="1997"/>
                      <a:pt x="916" y="2025"/>
                      <a:pt x="953" y="2081"/>
                    </a:cubicBezTo>
                    <a:cubicBezTo>
                      <a:pt x="928" y="2056"/>
                      <a:pt x="903" y="2056"/>
                      <a:pt x="903" y="2056"/>
                    </a:cubicBezTo>
                    <a:cubicBezTo>
                      <a:pt x="887" y="2053"/>
                      <a:pt x="871" y="2051"/>
                      <a:pt x="855" y="2051"/>
                    </a:cubicBezTo>
                    <a:cubicBezTo>
                      <a:pt x="747" y="2051"/>
                      <a:pt x="646" y="2122"/>
                      <a:pt x="602" y="2232"/>
                    </a:cubicBezTo>
                    <a:cubicBezTo>
                      <a:pt x="602" y="2307"/>
                      <a:pt x="602" y="2357"/>
                      <a:pt x="602" y="2407"/>
                    </a:cubicBezTo>
                    <a:lnTo>
                      <a:pt x="577" y="2407"/>
                    </a:lnTo>
                    <a:cubicBezTo>
                      <a:pt x="552" y="2382"/>
                      <a:pt x="502" y="2357"/>
                      <a:pt x="452" y="2307"/>
                    </a:cubicBezTo>
                    <a:cubicBezTo>
                      <a:pt x="452" y="2282"/>
                      <a:pt x="402" y="2282"/>
                      <a:pt x="377" y="2257"/>
                    </a:cubicBezTo>
                    <a:cubicBezTo>
                      <a:pt x="341" y="2221"/>
                      <a:pt x="281" y="2186"/>
                      <a:pt x="213" y="2186"/>
                    </a:cubicBezTo>
                    <a:cubicBezTo>
                      <a:pt x="185" y="2186"/>
                      <a:pt x="156" y="2192"/>
                      <a:pt x="126" y="2206"/>
                    </a:cubicBezTo>
                    <a:cubicBezTo>
                      <a:pt x="51" y="2232"/>
                      <a:pt x="1" y="2282"/>
                      <a:pt x="1" y="2357"/>
                    </a:cubicBezTo>
                    <a:cubicBezTo>
                      <a:pt x="1" y="2432"/>
                      <a:pt x="26" y="2507"/>
                      <a:pt x="76" y="2532"/>
                    </a:cubicBezTo>
                    <a:cubicBezTo>
                      <a:pt x="89" y="2545"/>
                      <a:pt x="95" y="2551"/>
                      <a:pt x="101" y="2551"/>
                    </a:cubicBezTo>
                    <a:cubicBezTo>
                      <a:pt x="107" y="2551"/>
                      <a:pt x="114" y="2545"/>
                      <a:pt x="126" y="2532"/>
                    </a:cubicBezTo>
                    <a:cubicBezTo>
                      <a:pt x="126" y="2507"/>
                      <a:pt x="126" y="2507"/>
                      <a:pt x="126" y="2482"/>
                    </a:cubicBezTo>
                    <a:cubicBezTo>
                      <a:pt x="76" y="2457"/>
                      <a:pt x="51" y="2407"/>
                      <a:pt x="76" y="2357"/>
                    </a:cubicBezTo>
                    <a:cubicBezTo>
                      <a:pt x="76" y="2332"/>
                      <a:pt x="101" y="2282"/>
                      <a:pt x="151" y="2257"/>
                    </a:cubicBezTo>
                    <a:cubicBezTo>
                      <a:pt x="166" y="2252"/>
                      <a:pt x="181" y="2250"/>
                      <a:pt x="196" y="2250"/>
                    </a:cubicBezTo>
                    <a:cubicBezTo>
                      <a:pt x="262" y="2250"/>
                      <a:pt x="331" y="2286"/>
                      <a:pt x="352" y="2307"/>
                    </a:cubicBezTo>
                    <a:cubicBezTo>
                      <a:pt x="377" y="2332"/>
                      <a:pt x="402" y="2357"/>
                      <a:pt x="427" y="2357"/>
                    </a:cubicBezTo>
                    <a:cubicBezTo>
                      <a:pt x="452" y="2407"/>
                      <a:pt x="502" y="2432"/>
                      <a:pt x="552" y="2457"/>
                    </a:cubicBezTo>
                    <a:cubicBezTo>
                      <a:pt x="577" y="2482"/>
                      <a:pt x="627" y="2482"/>
                      <a:pt x="653" y="2482"/>
                    </a:cubicBezTo>
                    <a:cubicBezTo>
                      <a:pt x="653" y="2507"/>
                      <a:pt x="678" y="2532"/>
                      <a:pt x="703" y="2557"/>
                    </a:cubicBezTo>
                    <a:cubicBezTo>
                      <a:pt x="753" y="2607"/>
                      <a:pt x="828" y="2658"/>
                      <a:pt x="953" y="2683"/>
                    </a:cubicBezTo>
                    <a:lnTo>
                      <a:pt x="1028" y="2683"/>
                    </a:lnTo>
                    <a:cubicBezTo>
                      <a:pt x="1003" y="2733"/>
                      <a:pt x="953" y="2783"/>
                      <a:pt x="928" y="2833"/>
                    </a:cubicBezTo>
                    <a:cubicBezTo>
                      <a:pt x="878" y="2958"/>
                      <a:pt x="928" y="3159"/>
                      <a:pt x="1079" y="3209"/>
                    </a:cubicBezTo>
                    <a:cubicBezTo>
                      <a:pt x="1104" y="3222"/>
                      <a:pt x="1135" y="3228"/>
                      <a:pt x="1166" y="3228"/>
                    </a:cubicBezTo>
                    <a:cubicBezTo>
                      <a:pt x="1198" y="3228"/>
                      <a:pt x="1229" y="3222"/>
                      <a:pt x="1254" y="3209"/>
                    </a:cubicBezTo>
                    <a:cubicBezTo>
                      <a:pt x="1254" y="3209"/>
                      <a:pt x="1254" y="3209"/>
                      <a:pt x="1254" y="3184"/>
                    </a:cubicBezTo>
                    <a:cubicBezTo>
                      <a:pt x="1279" y="3159"/>
                      <a:pt x="1304" y="3134"/>
                      <a:pt x="1304" y="3084"/>
                    </a:cubicBezTo>
                    <a:cubicBezTo>
                      <a:pt x="1304" y="3034"/>
                      <a:pt x="1279" y="3008"/>
                      <a:pt x="1229" y="2983"/>
                    </a:cubicBezTo>
                    <a:cubicBezTo>
                      <a:pt x="1204" y="2983"/>
                      <a:pt x="1154" y="2983"/>
                      <a:pt x="1154" y="3008"/>
                    </a:cubicBezTo>
                    <a:cubicBezTo>
                      <a:pt x="1129" y="3034"/>
                      <a:pt x="1129" y="3084"/>
                      <a:pt x="1154" y="3109"/>
                    </a:cubicBezTo>
                    <a:cubicBezTo>
                      <a:pt x="1154" y="3109"/>
                      <a:pt x="1129" y="3109"/>
                      <a:pt x="1129" y="3084"/>
                    </a:cubicBezTo>
                    <a:cubicBezTo>
                      <a:pt x="1054" y="3059"/>
                      <a:pt x="1028" y="2958"/>
                      <a:pt x="1054" y="2883"/>
                    </a:cubicBezTo>
                    <a:cubicBezTo>
                      <a:pt x="1104" y="2808"/>
                      <a:pt x="1179" y="2733"/>
                      <a:pt x="1279" y="2683"/>
                    </a:cubicBezTo>
                    <a:cubicBezTo>
                      <a:pt x="1279" y="2683"/>
                      <a:pt x="1304" y="2683"/>
                      <a:pt x="1304" y="2658"/>
                    </a:cubicBezTo>
                    <a:cubicBezTo>
                      <a:pt x="1329" y="2658"/>
                      <a:pt x="1379" y="2683"/>
                      <a:pt x="1404" y="2683"/>
                    </a:cubicBezTo>
                    <a:cubicBezTo>
                      <a:pt x="1429" y="2708"/>
                      <a:pt x="1455" y="2708"/>
                      <a:pt x="1480" y="2733"/>
                    </a:cubicBezTo>
                    <a:cubicBezTo>
                      <a:pt x="1521" y="2774"/>
                      <a:pt x="1595" y="2815"/>
                      <a:pt x="1689" y="2815"/>
                    </a:cubicBezTo>
                    <a:cubicBezTo>
                      <a:pt x="1710" y="2815"/>
                      <a:pt x="1732" y="2813"/>
                      <a:pt x="1755" y="2808"/>
                    </a:cubicBezTo>
                    <a:cubicBezTo>
                      <a:pt x="1780" y="2808"/>
                      <a:pt x="1830" y="2758"/>
                      <a:pt x="1881" y="2733"/>
                    </a:cubicBezTo>
                    <a:cubicBezTo>
                      <a:pt x="1956" y="2683"/>
                      <a:pt x="2031" y="2633"/>
                      <a:pt x="2106" y="2607"/>
                    </a:cubicBezTo>
                    <a:cubicBezTo>
                      <a:pt x="2181" y="2607"/>
                      <a:pt x="2282" y="2582"/>
                      <a:pt x="2357" y="2557"/>
                    </a:cubicBezTo>
                    <a:cubicBezTo>
                      <a:pt x="2432" y="2532"/>
                      <a:pt x="2507" y="2507"/>
                      <a:pt x="2557" y="2507"/>
                    </a:cubicBezTo>
                    <a:cubicBezTo>
                      <a:pt x="2587" y="2503"/>
                      <a:pt x="2618" y="2501"/>
                      <a:pt x="2648" y="2501"/>
                    </a:cubicBezTo>
                    <a:cubicBezTo>
                      <a:pt x="2975" y="2501"/>
                      <a:pt x="3316" y="2738"/>
                      <a:pt x="3384" y="3059"/>
                    </a:cubicBezTo>
                    <a:cubicBezTo>
                      <a:pt x="3409" y="3109"/>
                      <a:pt x="3460" y="3134"/>
                      <a:pt x="3510" y="3134"/>
                    </a:cubicBezTo>
                    <a:cubicBezTo>
                      <a:pt x="3535" y="3134"/>
                      <a:pt x="3535" y="3109"/>
                      <a:pt x="3560" y="3109"/>
                    </a:cubicBezTo>
                    <a:cubicBezTo>
                      <a:pt x="3585" y="3084"/>
                      <a:pt x="3585" y="3059"/>
                      <a:pt x="3585" y="3008"/>
                    </a:cubicBezTo>
                    <a:cubicBezTo>
                      <a:pt x="3485" y="2658"/>
                      <a:pt x="3159" y="2357"/>
                      <a:pt x="2808" y="2307"/>
                    </a:cubicBezTo>
                    <a:cubicBezTo>
                      <a:pt x="2833" y="2257"/>
                      <a:pt x="2833" y="2181"/>
                      <a:pt x="2808" y="2131"/>
                    </a:cubicBezTo>
                    <a:cubicBezTo>
                      <a:pt x="2783" y="2081"/>
                      <a:pt x="2733" y="2031"/>
                      <a:pt x="2708" y="2006"/>
                    </a:cubicBezTo>
                    <a:cubicBezTo>
                      <a:pt x="2683" y="1981"/>
                      <a:pt x="2658" y="1956"/>
                      <a:pt x="2632" y="1931"/>
                    </a:cubicBezTo>
                    <a:cubicBezTo>
                      <a:pt x="2582" y="1881"/>
                      <a:pt x="2582" y="1780"/>
                      <a:pt x="2607" y="1680"/>
                    </a:cubicBezTo>
                    <a:cubicBezTo>
                      <a:pt x="2607" y="1680"/>
                      <a:pt x="2607" y="1655"/>
                      <a:pt x="2582" y="1655"/>
                    </a:cubicBezTo>
                    <a:cubicBezTo>
                      <a:pt x="2582" y="1647"/>
                      <a:pt x="2580" y="1644"/>
                      <a:pt x="2575" y="1644"/>
                    </a:cubicBezTo>
                    <a:cubicBezTo>
                      <a:pt x="2566" y="1644"/>
                      <a:pt x="2549" y="1655"/>
                      <a:pt x="2532" y="1655"/>
                    </a:cubicBezTo>
                    <a:cubicBezTo>
                      <a:pt x="2507" y="1780"/>
                      <a:pt x="2507" y="1906"/>
                      <a:pt x="2582" y="1981"/>
                    </a:cubicBezTo>
                    <a:cubicBezTo>
                      <a:pt x="2607" y="2006"/>
                      <a:pt x="2632" y="2031"/>
                      <a:pt x="2658" y="2056"/>
                    </a:cubicBezTo>
                    <a:cubicBezTo>
                      <a:pt x="2683" y="2081"/>
                      <a:pt x="2733" y="2106"/>
                      <a:pt x="2733" y="2156"/>
                    </a:cubicBezTo>
                    <a:cubicBezTo>
                      <a:pt x="2758" y="2206"/>
                      <a:pt x="2758" y="2257"/>
                      <a:pt x="2733" y="2307"/>
                    </a:cubicBezTo>
                    <a:lnTo>
                      <a:pt x="2532" y="2307"/>
                    </a:lnTo>
                    <a:cubicBezTo>
                      <a:pt x="2457" y="2332"/>
                      <a:pt x="2382" y="2332"/>
                      <a:pt x="2307" y="2357"/>
                    </a:cubicBezTo>
                    <a:cubicBezTo>
                      <a:pt x="2282" y="2382"/>
                      <a:pt x="2257" y="2382"/>
                      <a:pt x="2231" y="2382"/>
                    </a:cubicBezTo>
                    <a:cubicBezTo>
                      <a:pt x="2131" y="2332"/>
                      <a:pt x="2081" y="2257"/>
                      <a:pt x="2056" y="2181"/>
                    </a:cubicBezTo>
                    <a:cubicBezTo>
                      <a:pt x="2031" y="2106"/>
                      <a:pt x="2031" y="2056"/>
                      <a:pt x="2056" y="2006"/>
                    </a:cubicBezTo>
                    <a:cubicBezTo>
                      <a:pt x="2081" y="1956"/>
                      <a:pt x="2131" y="1931"/>
                      <a:pt x="2181" y="1931"/>
                    </a:cubicBezTo>
                    <a:cubicBezTo>
                      <a:pt x="2181" y="1931"/>
                      <a:pt x="2206" y="1956"/>
                      <a:pt x="2206" y="1981"/>
                    </a:cubicBezTo>
                    <a:cubicBezTo>
                      <a:pt x="2231" y="1981"/>
                      <a:pt x="2231" y="2006"/>
                      <a:pt x="2231" y="2006"/>
                    </a:cubicBezTo>
                    <a:cubicBezTo>
                      <a:pt x="2206" y="2056"/>
                      <a:pt x="2231" y="2081"/>
                      <a:pt x="2257" y="2106"/>
                    </a:cubicBezTo>
                    <a:cubicBezTo>
                      <a:pt x="2264" y="2114"/>
                      <a:pt x="2273" y="2117"/>
                      <a:pt x="2283" y="2117"/>
                    </a:cubicBezTo>
                    <a:cubicBezTo>
                      <a:pt x="2307" y="2117"/>
                      <a:pt x="2332" y="2099"/>
                      <a:pt x="2332" y="2081"/>
                    </a:cubicBezTo>
                    <a:cubicBezTo>
                      <a:pt x="2357" y="2031"/>
                      <a:pt x="2357" y="1956"/>
                      <a:pt x="2332" y="1906"/>
                    </a:cubicBezTo>
                    <a:cubicBezTo>
                      <a:pt x="2307" y="1856"/>
                      <a:pt x="2257" y="1805"/>
                      <a:pt x="2206" y="1805"/>
                    </a:cubicBezTo>
                    <a:cubicBezTo>
                      <a:pt x="2189" y="1801"/>
                      <a:pt x="2171" y="1799"/>
                      <a:pt x="2153" y="1799"/>
                    </a:cubicBezTo>
                    <a:cubicBezTo>
                      <a:pt x="2065" y="1799"/>
                      <a:pt x="1972" y="1848"/>
                      <a:pt x="1931" y="1931"/>
                    </a:cubicBezTo>
                    <a:cubicBezTo>
                      <a:pt x="1881" y="2006"/>
                      <a:pt x="1881" y="2106"/>
                      <a:pt x="1906" y="2206"/>
                    </a:cubicBezTo>
                    <a:cubicBezTo>
                      <a:pt x="1931" y="2282"/>
                      <a:pt x="1981" y="2357"/>
                      <a:pt x="2056" y="2407"/>
                    </a:cubicBezTo>
                    <a:lnTo>
                      <a:pt x="1981" y="2407"/>
                    </a:lnTo>
                    <a:cubicBezTo>
                      <a:pt x="1730" y="2382"/>
                      <a:pt x="1580" y="2156"/>
                      <a:pt x="1505" y="1931"/>
                    </a:cubicBezTo>
                    <a:cubicBezTo>
                      <a:pt x="1480" y="1805"/>
                      <a:pt x="1480" y="1630"/>
                      <a:pt x="1530" y="1555"/>
                    </a:cubicBezTo>
                    <a:cubicBezTo>
                      <a:pt x="1555" y="1530"/>
                      <a:pt x="1605" y="1505"/>
                      <a:pt x="1630" y="1455"/>
                    </a:cubicBezTo>
                    <a:cubicBezTo>
                      <a:pt x="1705" y="1379"/>
                      <a:pt x="1805" y="1304"/>
                      <a:pt x="1805" y="1179"/>
                    </a:cubicBezTo>
                    <a:cubicBezTo>
                      <a:pt x="1805" y="1129"/>
                      <a:pt x="1805" y="1079"/>
                      <a:pt x="1780" y="1029"/>
                    </a:cubicBezTo>
                    <a:cubicBezTo>
                      <a:pt x="1780" y="1003"/>
                      <a:pt x="1780" y="978"/>
                      <a:pt x="1780" y="953"/>
                    </a:cubicBezTo>
                    <a:cubicBezTo>
                      <a:pt x="1805" y="928"/>
                      <a:pt x="1805" y="903"/>
                      <a:pt x="1805" y="903"/>
                    </a:cubicBezTo>
                    <a:cubicBezTo>
                      <a:pt x="1830" y="828"/>
                      <a:pt x="1830" y="778"/>
                      <a:pt x="1830" y="703"/>
                    </a:cubicBezTo>
                    <a:cubicBezTo>
                      <a:pt x="1830" y="602"/>
                      <a:pt x="1780" y="502"/>
                      <a:pt x="1680" y="452"/>
                    </a:cubicBezTo>
                    <a:cubicBezTo>
                      <a:pt x="1630" y="452"/>
                      <a:pt x="1605" y="477"/>
                      <a:pt x="1580" y="502"/>
                    </a:cubicBezTo>
                    <a:cubicBezTo>
                      <a:pt x="1580" y="527"/>
                      <a:pt x="1605" y="577"/>
                      <a:pt x="1630" y="577"/>
                    </a:cubicBezTo>
                    <a:cubicBezTo>
                      <a:pt x="1680" y="602"/>
                      <a:pt x="1705" y="653"/>
                      <a:pt x="1705" y="703"/>
                    </a:cubicBezTo>
                    <a:cubicBezTo>
                      <a:pt x="1705" y="753"/>
                      <a:pt x="1680" y="803"/>
                      <a:pt x="1680" y="853"/>
                    </a:cubicBezTo>
                    <a:cubicBezTo>
                      <a:pt x="1680" y="878"/>
                      <a:pt x="1680" y="878"/>
                      <a:pt x="1680" y="878"/>
                    </a:cubicBezTo>
                    <a:lnTo>
                      <a:pt x="1655" y="878"/>
                    </a:lnTo>
                    <a:cubicBezTo>
                      <a:pt x="1630" y="828"/>
                      <a:pt x="1580" y="803"/>
                      <a:pt x="1530" y="778"/>
                    </a:cubicBezTo>
                    <a:cubicBezTo>
                      <a:pt x="1505" y="753"/>
                      <a:pt x="1480" y="728"/>
                      <a:pt x="1455" y="728"/>
                    </a:cubicBezTo>
                    <a:cubicBezTo>
                      <a:pt x="1379" y="678"/>
                      <a:pt x="1354" y="628"/>
                      <a:pt x="1354" y="577"/>
                    </a:cubicBezTo>
                    <a:cubicBezTo>
                      <a:pt x="1329" y="552"/>
                      <a:pt x="1354" y="502"/>
                      <a:pt x="1379" y="502"/>
                    </a:cubicBezTo>
                    <a:cubicBezTo>
                      <a:pt x="1429" y="502"/>
                      <a:pt x="1455" y="427"/>
                      <a:pt x="1455" y="377"/>
                    </a:cubicBezTo>
                    <a:cubicBezTo>
                      <a:pt x="1429" y="327"/>
                      <a:pt x="1379" y="302"/>
                      <a:pt x="1329" y="302"/>
                    </a:cubicBezTo>
                    <a:cubicBezTo>
                      <a:pt x="1254" y="327"/>
                      <a:pt x="1204" y="377"/>
                      <a:pt x="1179" y="452"/>
                    </a:cubicBezTo>
                    <a:cubicBezTo>
                      <a:pt x="1179" y="452"/>
                      <a:pt x="1154" y="452"/>
                      <a:pt x="1154" y="427"/>
                    </a:cubicBezTo>
                    <a:cubicBezTo>
                      <a:pt x="1154" y="402"/>
                      <a:pt x="1129" y="377"/>
                      <a:pt x="1129" y="327"/>
                    </a:cubicBezTo>
                    <a:cubicBezTo>
                      <a:pt x="1129" y="327"/>
                      <a:pt x="1129" y="327"/>
                      <a:pt x="1129" y="302"/>
                    </a:cubicBezTo>
                    <a:cubicBezTo>
                      <a:pt x="1104" y="227"/>
                      <a:pt x="1079" y="201"/>
                      <a:pt x="1028" y="176"/>
                    </a:cubicBezTo>
                    <a:cubicBezTo>
                      <a:pt x="1020" y="168"/>
                      <a:pt x="1012" y="165"/>
                      <a:pt x="1004" y="165"/>
                    </a:cubicBezTo>
                    <a:cubicBezTo>
                      <a:pt x="989" y="165"/>
                      <a:pt x="978" y="176"/>
                      <a:pt x="978" y="176"/>
                    </a:cubicBezTo>
                    <a:cubicBezTo>
                      <a:pt x="978" y="201"/>
                      <a:pt x="978" y="227"/>
                      <a:pt x="1003" y="227"/>
                    </a:cubicBezTo>
                    <a:cubicBezTo>
                      <a:pt x="1028" y="252"/>
                      <a:pt x="1028" y="277"/>
                      <a:pt x="1054" y="327"/>
                    </a:cubicBezTo>
                    <a:cubicBezTo>
                      <a:pt x="1054" y="327"/>
                      <a:pt x="1054" y="352"/>
                      <a:pt x="1054" y="352"/>
                    </a:cubicBezTo>
                    <a:cubicBezTo>
                      <a:pt x="1079" y="402"/>
                      <a:pt x="1079" y="427"/>
                      <a:pt x="1104" y="477"/>
                    </a:cubicBezTo>
                    <a:cubicBezTo>
                      <a:pt x="1129" y="477"/>
                      <a:pt x="1129" y="502"/>
                      <a:pt x="1154" y="502"/>
                    </a:cubicBezTo>
                    <a:cubicBezTo>
                      <a:pt x="1129" y="552"/>
                      <a:pt x="1129" y="602"/>
                      <a:pt x="1154" y="628"/>
                    </a:cubicBezTo>
                    <a:cubicBezTo>
                      <a:pt x="1179" y="728"/>
                      <a:pt x="1229" y="803"/>
                      <a:pt x="1329" y="878"/>
                    </a:cubicBezTo>
                    <a:cubicBezTo>
                      <a:pt x="1354" y="903"/>
                      <a:pt x="1379" y="928"/>
                      <a:pt x="1429" y="928"/>
                    </a:cubicBezTo>
                    <a:cubicBezTo>
                      <a:pt x="1455" y="978"/>
                      <a:pt x="1505" y="1003"/>
                      <a:pt x="1530" y="1029"/>
                    </a:cubicBezTo>
                    <a:cubicBezTo>
                      <a:pt x="1580" y="1054"/>
                      <a:pt x="1605" y="1104"/>
                      <a:pt x="1605" y="1154"/>
                    </a:cubicBezTo>
                    <a:cubicBezTo>
                      <a:pt x="1605" y="1204"/>
                      <a:pt x="1555" y="1254"/>
                      <a:pt x="1480" y="1329"/>
                    </a:cubicBezTo>
                    <a:cubicBezTo>
                      <a:pt x="1455" y="1354"/>
                      <a:pt x="1429" y="1379"/>
                      <a:pt x="1379" y="1430"/>
                    </a:cubicBezTo>
                    <a:cubicBezTo>
                      <a:pt x="1354" y="1304"/>
                      <a:pt x="1304" y="1154"/>
                      <a:pt x="1254" y="1029"/>
                    </a:cubicBezTo>
                    <a:cubicBezTo>
                      <a:pt x="1179" y="878"/>
                      <a:pt x="1054" y="753"/>
                      <a:pt x="903" y="703"/>
                    </a:cubicBezTo>
                    <a:cubicBezTo>
                      <a:pt x="928" y="628"/>
                      <a:pt x="953" y="577"/>
                      <a:pt x="953" y="527"/>
                    </a:cubicBezTo>
                    <a:cubicBezTo>
                      <a:pt x="953" y="427"/>
                      <a:pt x="903" y="327"/>
                      <a:pt x="803" y="302"/>
                    </a:cubicBezTo>
                    <a:cubicBezTo>
                      <a:pt x="753" y="277"/>
                      <a:pt x="703" y="277"/>
                      <a:pt x="653" y="277"/>
                    </a:cubicBezTo>
                    <a:lnTo>
                      <a:pt x="602" y="277"/>
                    </a:lnTo>
                    <a:cubicBezTo>
                      <a:pt x="552" y="277"/>
                      <a:pt x="527" y="277"/>
                      <a:pt x="502" y="252"/>
                    </a:cubicBezTo>
                    <a:cubicBezTo>
                      <a:pt x="477" y="227"/>
                      <a:pt x="477" y="176"/>
                      <a:pt x="477" y="151"/>
                    </a:cubicBezTo>
                    <a:cubicBezTo>
                      <a:pt x="477" y="151"/>
                      <a:pt x="502" y="151"/>
                      <a:pt x="502" y="126"/>
                    </a:cubicBezTo>
                    <a:lnTo>
                      <a:pt x="527" y="126"/>
                    </a:lnTo>
                    <a:cubicBezTo>
                      <a:pt x="540" y="139"/>
                      <a:pt x="559" y="145"/>
                      <a:pt x="577" y="145"/>
                    </a:cubicBezTo>
                    <a:cubicBezTo>
                      <a:pt x="596" y="145"/>
                      <a:pt x="615" y="139"/>
                      <a:pt x="627" y="126"/>
                    </a:cubicBezTo>
                    <a:cubicBezTo>
                      <a:pt x="653" y="101"/>
                      <a:pt x="627" y="51"/>
                      <a:pt x="602" y="26"/>
                    </a:cubicBezTo>
                    <a:cubicBezTo>
                      <a:pt x="577" y="1"/>
                      <a:pt x="527" y="1"/>
                      <a:pt x="477" y="1"/>
                    </a:cubicBez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048667" y="3544537"/>
                <a:ext cx="519195" cy="842384"/>
              </a:xfrm>
              <a:custGeom>
                <a:avLst/>
                <a:gdLst/>
                <a:ahLst/>
                <a:cxnLst/>
                <a:rect l="l" t="t" r="r" b="b"/>
                <a:pathLst>
                  <a:path w="6993" h="11346" extrusionOk="0">
                    <a:moveTo>
                      <a:pt x="5842" y="1"/>
                    </a:moveTo>
                    <a:cubicBezTo>
                      <a:pt x="5817" y="1"/>
                      <a:pt x="5791" y="3"/>
                      <a:pt x="5765" y="7"/>
                    </a:cubicBezTo>
                    <a:cubicBezTo>
                      <a:pt x="5564" y="7"/>
                      <a:pt x="5364" y="183"/>
                      <a:pt x="5314" y="408"/>
                    </a:cubicBezTo>
                    <a:cubicBezTo>
                      <a:pt x="5264" y="609"/>
                      <a:pt x="5314" y="809"/>
                      <a:pt x="5439" y="985"/>
                    </a:cubicBezTo>
                    <a:cubicBezTo>
                      <a:pt x="5464" y="1035"/>
                      <a:pt x="5489" y="1085"/>
                      <a:pt x="5539" y="1135"/>
                    </a:cubicBezTo>
                    <a:cubicBezTo>
                      <a:pt x="5589" y="1210"/>
                      <a:pt x="5639" y="1261"/>
                      <a:pt x="5665" y="1336"/>
                    </a:cubicBezTo>
                    <a:cubicBezTo>
                      <a:pt x="5690" y="1436"/>
                      <a:pt x="5614" y="1536"/>
                      <a:pt x="5514" y="1611"/>
                    </a:cubicBezTo>
                    <a:cubicBezTo>
                      <a:pt x="5439" y="1687"/>
                      <a:pt x="5314" y="1712"/>
                      <a:pt x="5213" y="1712"/>
                    </a:cubicBezTo>
                    <a:cubicBezTo>
                      <a:pt x="5088" y="1336"/>
                      <a:pt x="4862" y="1060"/>
                      <a:pt x="4562" y="885"/>
                    </a:cubicBezTo>
                    <a:cubicBezTo>
                      <a:pt x="4529" y="872"/>
                      <a:pt x="4494" y="865"/>
                      <a:pt x="4458" y="865"/>
                    </a:cubicBezTo>
                    <a:cubicBezTo>
                      <a:pt x="4354" y="865"/>
                      <a:pt x="4248" y="917"/>
                      <a:pt x="4211" y="1010"/>
                    </a:cubicBezTo>
                    <a:cubicBezTo>
                      <a:pt x="4136" y="1135"/>
                      <a:pt x="4186" y="1286"/>
                      <a:pt x="4311" y="1361"/>
                    </a:cubicBezTo>
                    <a:cubicBezTo>
                      <a:pt x="4612" y="1511"/>
                      <a:pt x="4737" y="1812"/>
                      <a:pt x="4762" y="2063"/>
                    </a:cubicBezTo>
                    <a:cubicBezTo>
                      <a:pt x="4812" y="2363"/>
                      <a:pt x="4737" y="2739"/>
                      <a:pt x="4587" y="3015"/>
                    </a:cubicBezTo>
                    <a:cubicBezTo>
                      <a:pt x="4587" y="3040"/>
                      <a:pt x="4562" y="3065"/>
                      <a:pt x="4562" y="3090"/>
                    </a:cubicBezTo>
                    <a:cubicBezTo>
                      <a:pt x="4374" y="3175"/>
                      <a:pt x="4176" y="3226"/>
                      <a:pt x="3973" y="3226"/>
                    </a:cubicBezTo>
                    <a:cubicBezTo>
                      <a:pt x="3877" y="3226"/>
                      <a:pt x="3781" y="3214"/>
                      <a:pt x="3685" y="3190"/>
                    </a:cubicBezTo>
                    <a:cubicBezTo>
                      <a:pt x="3559" y="3165"/>
                      <a:pt x="3484" y="3115"/>
                      <a:pt x="3409" y="3065"/>
                    </a:cubicBezTo>
                    <a:cubicBezTo>
                      <a:pt x="3359" y="3015"/>
                      <a:pt x="3309" y="2940"/>
                      <a:pt x="3334" y="2890"/>
                    </a:cubicBezTo>
                    <a:cubicBezTo>
                      <a:pt x="3334" y="2814"/>
                      <a:pt x="3409" y="2714"/>
                      <a:pt x="3484" y="2664"/>
                    </a:cubicBezTo>
                    <a:lnTo>
                      <a:pt x="3534" y="2639"/>
                    </a:lnTo>
                    <a:cubicBezTo>
                      <a:pt x="3609" y="2539"/>
                      <a:pt x="3735" y="2439"/>
                      <a:pt x="3785" y="2313"/>
                    </a:cubicBezTo>
                    <a:cubicBezTo>
                      <a:pt x="3885" y="2113"/>
                      <a:pt x="3835" y="1837"/>
                      <a:pt x="3609" y="1712"/>
                    </a:cubicBezTo>
                    <a:cubicBezTo>
                      <a:pt x="3592" y="1706"/>
                      <a:pt x="3572" y="1703"/>
                      <a:pt x="3553" y="1703"/>
                    </a:cubicBezTo>
                    <a:cubicBezTo>
                      <a:pt x="3490" y="1703"/>
                      <a:pt x="3422" y="1735"/>
                      <a:pt x="3384" y="1812"/>
                    </a:cubicBezTo>
                    <a:cubicBezTo>
                      <a:pt x="3334" y="1887"/>
                      <a:pt x="3384" y="1987"/>
                      <a:pt x="3459" y="2038"/>
                    </a:cubicBezTo>
                    <a:cubicBezTo>
                      <a:pt x="3484" y="2038"/>
                      <a:pt x="3509" y="2113"/>
                      <a:pt x="3484" y="2163"/>
                    </a:cubicBezTo>
                    <a:cubicBezTo>
                      <a:pt x="3434" y="2238"/>
                      <a:pt x="3359" y="2313"/>
                      <a:pt x="3284" y="2363"/>
                    </a:cubicBezTo>
                    <a:lnTo>
                      <a:pt x="3258" y="2413"/>
                    </a:lnTo>
                    <a:cubicBezTo>
                      <a:pt x="3208" y="2439"/>
                      <a:pt x="3133" y="2514"/>
                      <a:pt x="3108" y="2564"/>
                    </a:cubicBezTo>
                    <a:cubicBezTo>
                      <a:pt x="3083" y="2539"/>
                      <a:pt x="3058" y="2514"/>
                      <a:pt x="3033" y="2489"/>
                    </a:cubicBezTo>
                    <a:cubicBezTo>
                      <a:pt x="2933" y="2388"/>
                      <a:pt x="2782" y="2338"/>
                      <a:pt x="2632" y="2338"/>
                    </a:cubicBezTo>
                    <a:cubicBezTo>
                      <a:pt x="2582" y="2363"/>
                      <a:pt x="2507" y="2363"/>
                      <a:pt x="2456" y="2388"/>
                    </a:cubicBezTo>
                    <a:cubicBezTo>
                      <a:pt x="2381" y="2388"/>
                      <a:pt x="2306" y="2413"/>
                      <a:pt x="2231" y="2413"/>
                    </a:cubicBezTo>
                    <a:cubicBezTo>
                      <a:pt x="2156" y="2388"/>
                      <a:pt x="2106" y="2338"/>
                      <a:pt x="2106" y="2263"/>
                    </a:cubicBezTo>
                    <a:cubicBezTo>
                      <a:pt x="2081" y="2188"/>
                      <a:pt x="2106" y="2113"/>
                      <a:pt x="2156" y="2063"/>
                    </a:cubicBezTo>
                    <a:cubicBezTo>
                      <a:pt x="2181" y="2038"/>
                      <a:pt x="2206" y="1987"/>
                      <a:pt x="2156" y="1962"/>
                    </a:cubicBezTo>
                    <a:cubicBezTo>
                      <a:pt x="2141" y="1933"/>
                      <a:pt x="2118" y="1921"/>
                      <a:pt x="2091" y="1921"/>
                    </a:cubicBezTo>
                    <a:cubicBezTo>
                      <a:pt x="2072" y="1921"/>
                      <a:pt x="2051" y="1927"/>
                      <a:pt x="2030" y="1937"/>
                    </a:cubicBezTo>
                    <a:cubicBezTo>
                      <a:pt x="1930" y="2038"/>
                      <a:pt x="1905" y="2163"/>
                      <a:pt x="1930" y="2288"/>
                    </a:cubicBezTo>
                    <a:cubicBezTo>
                      <a:pt x="1955" y="2439"/>
                      <a:pt x="2055" y="2539"/>
                      <a:pt x="2181" y="2564"/>
                    </a:cubicBezTo>
                    <a:cubicBezTo>
                      <a:pt x="2217" y="2571"/>
                      <a:pt x="2252" y="2574"/>
                      <a:pt x="2285" y="2574"/>
                    </a:cubicBezTo>
                    <a:cubicBezTo>
                      <a:pt x="2365" y="2574"/>
                      <a:pt x="2436" y="2556"/>
                      <a:pt x="2507" y="2539"/>
                    </a:cubicBezTo>
                    <a:cubicBezTo>
                      <a:pt x="2557" y="2539"/>
                      <a:pt x="2607" y="2514"/>
                      <a:pt x="2657" y="2514"/>
                    </a:cubicBezTo>
                    <a:cubicBezTo>
                      <a:pt x="2732" y="2514"/>
                      <a:pt x="2832" y="2564"/>
                      <a:pt x="2908" y="2614"/>
                    </a:cubicBezTo>
                    <a:cubicBezTo>
                      <a:pt x="2958" y="2664"/>
                      <a:pt x="2983" y="2714"/>
                      <a:pt x="3008" y="2739"/>
                    </a:cubicBezTo>
                    <a:cubicBezTo>
                      <a:pt x="2983" y="2789"/>
                      <a:pt x="2983" y="2814"/>
                      <a:pt x="2983" y="2840"/>
                    </a:cubicBezTo>
                    <a:cubicBezTo>
                      <a:pt x="2958" y="3015"/>
                      <a:pt x="3033" y="3215"/>
                      <a:pt x="3183" y="3341"/>
                    </a:cubicBezTo>
                    <a:cubicBezTo>
                      <a:pt x="3284" y="3416"/>
                      <a:pt x="3409" y="3491"/>
                      <a:pt x="3584" y="3516"/>
                    </a:cubicBezTo>
                    <a:lnTo>
                      <a:pt x="3609" y="3541"/>
                    </a:lnTo>
                    <a:cubicBezTo>
                      <a:pt x="3725" y="3556"/>
                      <a:pt x="3849" y="3570"/>
                      <a:pt x="3972" y="3570"/>
                    </a:cubicBezTo>
                    <a:cubicBezTo>
                      <a:pt x="4062" y="3570"/>
                      <a:pt x="4151" y="3562"/>
                      <a:pt x="4236" y="3541"/>
                    </a:cubicBezTo>
                    <a:lnTo>
                      <a:pt x="4236" y="3541"/>
                    </a:lnTo>
                    <a:cubicBezTo>
                      <a:pt x="4086" y="3742"/>
                      <a:pt x="3910" y="3942"/>
                      <a:pt x="3710" y="4118"/>
                    </a:cubicBezTo>
                    <a:cubicBezTo>
                      <a:pt x="3534" y="4318"/>
                      <a:pt x="3334" y="4519"/>
                      <a:pt x="3158" y="4744"/>
                    </a:cubicBezTo>
                    <a:cubicBezTo>
                      <a:pt x="3133" y="4769"/>
                      <a:pt x="3108" y="4819"/>
                      <a:pt x="3058" y="4870"/>
                    </a:cubicBezTo>
                    <a:cubicBezTo>
                      <a:pt x="3008" y="4920"/>
                      <a:pt x="2958" y="4995"/>
                      <a:pt x="2933" y="5070"/>
                    </a:cubicBezTo>
                    <a:cubicBezTo>
                      <a:pt x="2632" y="5546"/>
                      <a:pt x="2406" y="6148"/>
                      <a:pt x="2507" y="6699"/>
                    </a:cubicBezTo>
                    <a:cubicBezTo>
                      <a:pt x="2406" y="6649"/>
                      <a:pt x="2306" y="6624"/>
                      <a:pt x="2281" y="6599"/>
                    </a:cubicBezTo>
                    <a:cubicBezTo>
                      <a:pt x="2231" y="6549"/>
                      <a:pt x="2231" y="6499"/>
                      <a:pt x="2231" y="6323"/>
                    </a:cubicBezTo>
                    <a:cubicBezTo>
                      <a:pt x="2231" y="6223"/>
                      <a:pt x="2256" y="6123"/>
                      <a:pt x="2231" y="5997"/>
                    </a:cubicBezTo>
                    <a:cubicBezTo>
                      <a:pt x="2156" y="5672"/>
                      <a:pt x="1980" y="5446"/>
                      <a:pt x="1805" y="5246"/>
                    </a:cubicBezTo>
                    <a:cubicBezTo>
                      <a:pt x="1705" y="5120"/>
                      <a:pt x="1604" y="4995"/>
                      <a:pt x="1529" y="4870"/>
                    </a:cubicBezTo>
                    <a:cubicBezTo>
                      <a:pt x="1479" y="4694"/>
                      <a:pt x="1454" y="4544"/>
                      <a:pt x="1479" y="4444"/>
                    </a:cubicBezTo>
                    <a:cubicBezTo>
                      <a:pt x="1504" y="4318"/>
                      <a:pt x="1579" y="4218"/>
                      <a:pt x="1654" y="4193"/>
                    </a:cubicBezTo>
                    <a:cubicBezTo>
                      <a:pt x="1675" y="4186"/>
                      <a:pt x="1695" y="4183"/>
                      <a:pt x="1714" y="4183"/>
                    </a:cubicBezTo>
                    <a:cubicBezTo>
                      <a:pt x="1766" y="4183"/>
                      <a:pt x="1812" y="4206"/>
                      <a:pt x="1830" y="4243"/>
                    </a:cubicBezTo>
                    <a:cubicBezTo>
                      <a:pt x="1830" y="4268"/>
                      <a:pt x="1855" y="4293"/>
                      <a:pt x="1855" y="4318"/>
                    </a:cubicBezTo>
                    <a:cubicBezTo>
                      <a:pt x="1880" y="4444"/>
                      <a:pt x="1905" y="4594"/>
                      <a:pt x="2081" y="4719"/>
                    </a:cubicBezTo>
                    <a:cubicBezTo>
                      <a:pt x="2142" y="4750"/>
                      <a:pt x="2214" y="4772"/>
                      <a:pt x="2289" y="4772"/>
                    </a:cubicBezTo>
                    <a:cubicBezTo>
                      <a:pt x="2336" y="4772"/>
                      <a:pt x="2384" y="4763"/>
                      <a:pt x="2431" y="4744"/>
                    </a:cubicBezTo>
                    <a:cubicBezTo>
                      <a:pt x="2582" y="4719"/>
                      <a:pt x="2732" y="4594"/>
                      <a:pt x="2807" y="4418"/>
                    </a:cubicBezTo>
                    <a:cubicBezTo>
                      <a:pt x="3033" y="3992"/>
                      <a:pt x="2857" y="3391"/>
                      <a:pt x="2406" y="3140"/>
                    </a:cubicBezTo>
                    <a:cubicBezTo>
                      <a:pt x="2374" y="3127"/>
                      <a:pt x="2340" y="3121"/>
                      <a:pt x="2306" y="3121"/>
                    </a:cubicBezTo>
                    <a:cubicBezTo>
                      <a:pt x="2208" y="3121"/>
                      <a:pt x="2111" y="3173"/>
                      <a:pt x="2055" y="3266"/>
                    </a:cubicBezTo>
                    <a:cubicBezTo>
                      <a:pt x="1980" y="3391"/>
                      <a:pt x="2030" y="3541"/>
                      <a:pt x="2156" y="3616"/>
                    </a:cubicBezTo>
                    <a:cubicBezTo>
                      <a:pt x="2331" y="3717"/>
                      <a:pt x="2431" y="3967"/>
                      <a:pt x="2356" y="4168"/>
                    </a:cubicBezTo>
                    <a:cubicBezTo>
                      <a:pt x="2331" y="4118"/>
                      <a:pt x="2331" y="4093"/>
                      <a:pt x="2306" y="4043"/>
                    </a:cubicBezTo>
                    <a:cubicBezTo>
                      <a:pt x="2207" y="3805"/>
                      <a:pt x="1951" y="3661"/>
                      <a:pt x="1687" y="3661"/>
                    </a:cubicBezTo>
                    <a:cubicBezTo>
                      <a:pt x="1617" y="3661"/>
                      <a:pt x="1547" y="3671"/>
                      <a:pt x="1479" y="3692"/>
                    </a:cubicBezTo>
                    <a:cubicBezTo>
                      <a:pt x="1354" y="3742"/>
                      <a:pt x="1228" y="3842"/>
                      <a:pt x="1128" y="3942"/>
                    </a:cubicBezTo>
                    <a:cubicBezTo>
                      <a:pt x="1128" y="3917"/>
                      <a:pt x="1128" y="3892"/>
                      <a:pt x="1128" y="3867"/>
                    </a:cubicBezTo>
                    <a:cubicBezTo>
                      <a:pt x="1103" y="3742"/>
                      <a:pt x="1103" y="3616"/>
                      <a:pt x="1128" y="3491"/>
                    </a:cubicBezTo>
                    <a:cubicBezTo>
                      <a:pt x="1128" y="3416"/>
                      <a:pt x="1128" y="3316"/>
                      <a:pt x="1128" y="3241"/>
                    </a:cubicBezTo>
                    <a:cubicBezTo>
                      <a:pt x="1128" y="3065"/>
                      <a:pt x="1103" y="2764"/>
                      <a:pt x="878" y="2589"/>
                    </a:cubicBezTo>
                    <a:cubicBezTo>
                      <a:pt x="786" y="2528"/>
                      <a:pt x="668" y="2495"/>
                      <a:pt x="555" y="2495"/>
                    </a:cubicBezTo>
                    <a:cubicBezTo>
                      <a:pt x="482" y="2495"/>
                      <a:pt x="411" y="2509"/>
                      <a:pt x="351" y="2539"/>
                    </a:cubicBezTo>
                    <a:cubicBezTo>
                      <a:pt x="176" y="2639"/>
                      <a:pt x="76" y="2789"/>
                      <a:pt x="76" y="2990"/>
                    </a:cubicBezTo>
                    <a:cubicBezTo>
                      <a:pt x="50" y="3040"/>
                      <a:pt x="101" y="3065"/>
                      <a:pt x="151" y="3065"/>
                    </a:cubicBezTo>
                    <a:cubicBezTo>
                      <a:pt x="201" y="3065"/>
                      <a:pt x="226" y="3040"/>
                      <a:pt x="226" y="2990"/>
                    </a:cubicBezTo>
                    <a:cubicBezTo>
                      <a:pt x="251" y="2865"/>
                      <a:pt x="326" y="2764"/>
                      <a:pt x="426" y="2714"/>
                    </a:cubicBezTo>
                    <a:cubicBezTo>
                      <a:pt x="471" y="2692"/>
                      <a:pt x="527" y="2679"/>
                      <a:pt x="583" y="2679"/>
                    </a:cubicBezTo>
                    <a:cubicBezTo>
                      <a:pt x="652" y="2679"/>
                      <a:pt x="722" y="2698"/>
                      <a:pt x="777" y="2739"/>
                    </a:cubicBezTo>
                    <a:cubicBezTo>
                      <a:pt x="953" y="2865"/>
                      <a:pt x="953" y="3115"/>
                      <a:pt x="953" y="3241"/>
                    </a:cubicBezTo>
                    <a:cubicBezTo>
                      <a:pt x="953" y="3316"/>
                      <a:pt x="953" y="3391"/>
                      <a:pt x="953" y="3466"/>
                    </a:cubicBezTo>
                    <a:cubicBezTo>
                      <a:pt x="928" y="3616"/>
                      <a:pt x="928" y="3742"/>
                      <a:pt x="953" y="3892"/>
                    </a:cubicBezTo>
                    <a:cubicBezTo>
                      <a:pt x="953" y="3967"/>
                      <a:pt x="978" y="4068"/>
                      <a:pt x="1028" y="4143"/>
                    </a:cubicBezTo>
                    <a:cubicBezTo>
                      <a:pt x="1003" y="4193"/>
                      <a:pt x="978" y="4268"/>
                      <a:pt x="953" y="4343"/>
                    </a:cubicBezTo>
                    <a:cubicBezTo>
                      <a:pt x="928" y="4544"/>
                      <a:pt x="953" y="4794"/>
                      <a:pt x="1053" y="5070"/>
                    </a:cubicBezTo>
                    <a:cubicBezTo>
                      <a:pt x="1078" y="5145"/>
                      <a:pt x="1128" y="5195"/>
                      <a:pt x="1153" y="5271"/>
                    </a:cubicBezTo>
                    <a:cubicBezTo>
                      <a:pt x="1078" y="5258"/>
                      <a:pt x="1003" y="5252"/>
                      <a:pt x="931" y="5252"/>
                    </a:cubicBezTo>
                    <a:cubicBezTo>
                      <a:pt x="859" y="5252"/>
                      <a:pt x="790" y="5258"/>
                      <a:pt x="727" y="5271"/>
                    </a:cubicBezTo>
                    <a:cubicBezTo>
                      <a:pt x="351" y="5346"/>
                      <a:pt x="0" y="5722"/>
                      <a:pt x="76" y="6123"/>
                    </a:cubicBezTo>
                    <a:cubicBezTo>
                      <a:pt x="101" y="6298"/>
                      <a:pt x="201" y="6449"/>
                      <a:pt x="351" y="6499"/>
                    </a:cubicBezTo>
                    <a:lnTo>
                      <a:pt x="376" y="6499"/>
                    </a:lnTo>
                    <a:cubicBezTo>
                      <a:pt x="401" y="6505"/>
                      <a:pt x="428" y="6508"/>
                      <a:pt x="455" y="6508"/>
                    </a:cubicBezTo>
                    <a:cubicBezTo>
                      <a:pt x="536" y="6508"/>
                      <a:pt x="621" y="6480"/>
                      <a:pt x="677" y="6423"/>
                    </a:cubicBezTo>
                    <a:cubicBezTo>
                      <a:pt x="752" y="6348"/>
                      <a:pt x="802" y="6273"/>
                      <a:pt x="802" y="6173"/>
                    </a:cubicBezTo>
                    <a:cubicBezTo>
                      <a:pt x="777" y="6073"/>
                      <a:pt x="702" y="5997"/>
                      <a:pt x="602" y="5997"/>
                    </a:cubicBezTo>
                    <a:cubicBezTo>
                      <a:pt x="527" y="6022"/>
                      <a:pt x="477" y="6073"/>
                      <a:pt x="451" y="6148"/>
                    </a:cubicBezTo>
                    <a:cubicBezTo>
                      <a:pt x="426" y="6123"/>
                      <a:pt x="426" y="6098"/>
                      <a:pt x="401" y="6073"/>
                    </a:cubicBezTo>
                    <a:cubicBezTo>
                      <a:pt x="376" y="5847"/>
                      <a:pt x="577" y="5647"/>
                      <a:pt x="777" y="5596"/>
                    </a:cubicBezTo>
                    <a:cubicBezTo>
                      <a:pt x="813" y="5592"/>
                      <a:pt x="849" y="5590"/>
                      <a:pt x="886" y="5590"/>
                    </a:cubicBezTo>
                    <a:cubicBezTo>
                      <a:pt x="1083" y="5590"/>
                      <a:pt x="1301" y="5649"/>
                      <a:pt x="1554" y="5797"/>
                    </a:cubicBezTo>
                    <a:cubicBezTo>
                      <a:pt x="1554" y="5797"/>
                      <a:pt x="1579" y="5822"/>
                      <a:pt x="1579" y="5822"/>
                    </a:cubicBezTo>
                    <a:cubicBezTo>
                      <a:pt x="1654" y="5897"/>
                      <a:pt x="1705" y="5997"/>
                      <a:pt x="1705" y="6098"/>
                    </a:cubicBezTo>
                    <a:cubicBezTo>
                      <a:pt x="1730" y="6148"/>
                      <a:pt x="1730" y="6223"/>
                      <a:pt x="1705" y="6298"/>
                    </a:cubicBezTo>
                    <a:cubicBezTo>
                      <a:pt x="1705" y="6499"/>
                      <a:pt x="1680" y="6774"/>
                      <a:pt x="1930" y="7000"/>
                    </a:cubicBezTo>
                    <a:cubicBezTo>
                      <a:pt x="2030" y="7075"/>
                      <a:pt x="2156" y="7125"/>
                      <a:pt x="2331" y="7175"/>
                    </a:cubicBezTo>
                    <a:cubicBezTo>
                      <a:pt x="2507" y="7251"/>
                      <a:pt x="2757" y="7326"/>
                      <a:pt x="2883" y="7451"/>
                    </a:cubicBezTo>
                    <a:cubicBezTo>
                      <a:pt x="3033" y="7652"/>
                      <a:pt x="3233" y="7802"/>
                      <a:pt x="3409" y="7952"/>
                    </a:cubicBezTo>
                    <a:cubicBezTo>
                      <a:pt x="3559" y="8053"/>
                      <a:pt x="3685" y="8178"/>
                      <a:pt x="3810" y="8303"/>
                    </a:cubicBezTo>
                    <a:cubicBezTo>
                      <a:pt x="4461" y="9005"/>
                      <a:pt x="4461" y="10208"/>
                      <a:pt x="3835" y="10910"/>
                    </a:cubicBezTo>
                    <a:cubicBezTo>
                      <a:pt x="3735" y="11010"/>
                      <a:pt x="3735" y="11185"/>
                      <a:pt x="3835" y="11286"/>
                    </a:cubicBezTo>
                    <a:cubicBezTo>
                      <a:pt x="3885" y="11311"/>
                      <a:pt x="3910" y="11336"/>
                      <a:pt x="3960" y="11336"/>
                    </a:cubicBezTo>
                    <a:cubicBezTo>
                      <a:pt x="3985" y="11342"/>
                      <a:pt x="4009" y="11345"/>
                      <a:pt x="4031" y="11345"/>
                    </a:cubicBezTo>
                    <a:cubicBezTo>
                      <a:pt x="4098" y="11345"/>
                      <a:pt x="4154" y="11317"/>
                      <a:pt x="4211" y="11261"/>
                    </a:cubicBezTo>
                    <a:cubicBezTo>
                      <a:pt x="4862" y="10534"/>
                      <a:pt x="4988" y="9406"/>
                      <a:pt x="4587" y="8529"/>
                    </a:cubicBezTo>
                    <a:cubicBezTo>
                      <a:pt x="4737" y="8504"/>
                      <a:pt x="4888" y="8403"/>
                      <a:pt x="4988" y="8253"/>
                    </a:cubicBezTo>
                    <a:cubicBezTo>
                      <a:pt x="5063" y="8128"/>
                      <a:pt x="5063" y="8002"/>
                      <a:pt x="5088" y="7877"/>
                    </a:cubicBezTo>
                    <a:cubicBezTo>
                      <a:pt x="5113" y="7802"/>
                      <a:pt x="5113" y="7727"/>
                      <a:pt x="5138" y="7652"/>
                    </a:cubicBezTo>
                    <a:cubicBezTo>
                      <a:pt x="5213" y="7426"/>
                      <a:pt x="5414" y="7251"/>
                      <a:pt x="5639" y="7200"/>
                    </a:cubicBezTo>
                    <a:cubicBezTo>
                      <a:pt x="5690" y="7175"/>
                      <a:pt x="5715" y="7150"/>
                      <a:pt x="5690" y="7100"/>
                    </a:cubicBezTo>
                    <a:cubicBezTo>
                      <a:pt x="5690" y="7050"/>
                      <a:pt x="5639" y="7025"/>
                      <a:pt x="5589" y="7025"/>
                    </a:cubicBezTo>
                    <a:cubicBezTo>
                      <a:pt x="5314" y="7100"/>
                      <a:pt x="5063" y="7301"/>
                      <a:pt x="4963" y="7601"/>
                    </a:cubicBezTo>
                    <a:cubicBezTo>
                      <a:pt x="4938" y="7677"/>
                      <a:pt x="4938" y="7752"/>
                      <a:pt x="4913" y="7852"/>
                    </a:cubicBezTo>
                    <a:cubicBezTo>
                      <a:pt x="4913" y="7952"/>
                      <a:pt x="4888" y="8078"/>
                      <a:pt x="4837" y="8153"/>
                    </a:cubicBezTo>
                    <a:cubicBezTo>
                      <a:pt x="4762" y="8278"/>
                      <a:pt x="4637" y="8353"/>
                      <a:pt x="4487" y="8353"/>
                    </a:cubicBezTo>
                    <a:cubicBezTo>
                      <a:pt x="4411" y="8203"/>
                      <a:pt x="4311" y="8078"/>
                      <a:pt x="4186" y="7952"/>
                    </a:cubicBezTo>
                    <a:cubicBezTo>
                      <a:pt x="4035" y="7802"/>
                      <a:pt x="3885" y="7677"/>
                      <a:pt x="3735" y="7526"/>
                    </a:cubicBezTo>
                    <a:cubicBezTo>
                      <a:pt x="3685" y="7501"/>
                      <a:pt x="3609" y="7451"/>
                      <a:pt x="3559" y="7401"/>
                    </a:cubicBezTo>
                    <a:cubicBezTo>
                      <a:pt x="3534" y="7150"/>
                      <a:pt x="3609" y="6900"/>
                      <a:pt x="3760" y="6699"/>
                    </a:cubicBezTo>
                    <a:cubicBezTo>
                      <a:pt x="3860" y="6549"/>
                      <a:pt x="4010" y="6474"/>
                      <a:pt x="4136" y="6449"/>
                    </a:cubicBezTo>
                    <a:cubicBezTo>
                      <a:pt x="4155" y="6445"/>
                      <a:pt x="4175" y="6444"/>
                      <a:pt x="4194" y="6444"/>
                    </a:cubicBezTo>
                    <a:cubicBezTo>
                      <a:pt x="4318" y="6444"/>
                      <a:pt x="4418" y="6512"/>
                      <a:pt x="4461" y="6599"/>
                    </a:cubicBezTo>
                    <a:cubicBezTo>
                      <a:pt x="4487" y="6649"/>
                      <a:pt x="4487" y="6724"/>
                      <a:pt x="4461" y="6774"/>
                    </a:cubicBezTo>
                    <a:cubicBezTo>
                      <a:pt x="4436" y="6799"/>
                      <a:pt x="4411" y="6850"/>
                      <a:pt x="4361" y="6850"/>
                    </a:cubicBezTo>
                    <a:cubicBezTo>
                      <a:pt x="4261" y="6850"/>
                      <a:pt x="4211" y="6950"/>
                      <a:pt x="4211" y="7050"/>
                    </a:cubicBezTo>
                    <a:cubicBezTo>
                      <a:pt x="4236" y="7150"/>
                      <a:pt x="4336" y="7200"/>
                      <a:pt x="4411" y="7200"/>
                    </a:cubicBezTo>
                    <a:cubicBezTo>
                      <a:pt x="4562" y="7175"/>
                      <a:pt x="4687" y="7075"/>
                      <a:pt x="4762" y="6950"/>
                    </a:cubicBezTo>
                    <a:cubicBezTo>
                      <a:pt x="4837" y="6799"/>
                      <a:pt x="4837" y="6624"/>
                      <a:pt x="4787" y="6474"/>
                    </a:cubicBezTo>
                    <a:cubicBezTo>
                      <a:pt x="4694" y="6241"/>
                      <a:pt x="4429" y="6095"/>
                      <a:pt x="4171" y="6095"/>
                    </a:cubicBezTo>
                    <a:cubicBezTo>
                      <a:pt x="4151" y="6095"/>
                      <a:pt x="4131" y="6096"/>
                      <a:pt x="4111" y="6098"/>
                    </a:cubicBezTo>
                    <a:cubicBezTo>
                      <a:pt x="3860" y="6123"/>
                      <a:pt x="3659" y="6273"/>
                      <a:pt x="3484" y="6474"/>
                    </a:cubicBezTo>
                    <a:cubicBezTo>
                      <a:pt x="3359" y="6649"/>
                      <a:pt x="3258" y="6850"/>
                      <a:pt x="3233" y="7050"/>
                    </a:cubicBezTo>
                    <a:cubicBezTo>
                      <a:pt x="3183" y="7000"/>
                      <a:pt x="3158" y="6950"/>
                      <a:pt x="3133" y="6900"/>
                    </a:cubicBezTo>
                    <a:cubicBezTo>
                      <a:pt x="2857" y="6348"/>
                      <a:pt x="3108" y="5672"/>
                      <a:pt x="3484" y="5170"/>
                    </a:cubicBezTo>
                    <a:cubicBezTo>
                      <a:pt x="3710" y="4920"/>
                      <a:pt x="4111" y="4694"/>
                      <a:pt x="4336" y="4694"/>
                    </a:cubicBezTo>
                    <a:cubicBezTo>
                      <a:pt x="4436" y="4694"/>
                      <a:pt x="4562" y="4719"/>
                      <a:pt x="4687" y="4744"/>
                    </a:cubicBezTo>
                    <a:cubicBezTo>
                      <a:pt x="4825" y="4782"/>
                      <a:pt x="4969" y="4813"/>
                      <a:pt x="5119" y="4813"/>
                    </a:cubicBezTo>
                    <a:cubicBezTo>
                      <a:pt x="5270" y="4813"/>
                      <a:pt x="5426" y="4782"/>
                      <a:pt x="5589" y="4694"/>
                    </a:cubicBezTo>
                    <a:cubicBezTo>
                      <a:pt x="5690" y="4644"/>
                      <a:pt x="5790" y="4544"/>
                      <a:pt x="5865" y="4418"/>
                    </a:cubicBezTo>
                    <a:cubicBezTo>
                      <a:pt x="5915" y="4393"/>
                      <a:pt x="5965" y="4368"/>
                      <a:pt x="6040" y="4343"/>
                    </a:cubicBezTo>
                    <a:cubicBezTo>
                      <a:pt x="6091" y="4318"/>
                      <a:pt x="6116" y="4293"/>
                      <a:pt x="6166" y="4293"/>
                    </a:cubicBezTo>
                    <a:cubicBezTo>
                      <a:pt x="6316" y="4243"/>
                      <a:pt x="6492" y="4168"/>
                      <a:pt x="6617" y="4068"/>
                    </a:cubicBezTo>
                    <a:cubicBezTo>
                      <a:pt x="6817" y="3917"/>
                      <a:pt x="6993" y="3642"/>
                      <a:pt x="6918" y="3366"/>
                    </a:cubicBezTo>
                    <a:cubicBezTo>
                      <a:pt x="6897" y="3283"/>
                      <a:pt x="6825" y="3234"/>
                      <a:pt x="6743" y="3234"/>
                    </a:cubicBezTo>
                    <a:cubicBezTo>
                      <a:pt x="6726" y="3234"/>
                      <a:pt x="6709" y="3236"/>
                      <a:pt x="6692" y="3241"/>
                    </a:cubicBezTo>
                    <a:cubicBezTo>
                      <a:pt x="6617" y="3266"/>
                      <a:pt x="6567" y="3366"/>
                      <a:pt x="6592" y="3466"/>
                    </a:cubicBezTo>
                    <a:cubicBezTo>
                      <a:pt x="6617" y="3566"/>
                      <a:pt x="6517" y="3717"/>
                      <a:pt x="6416" y="3792"/>
                    </a:cubicBezTo>
                    <a:cubicBezTo>
                      <a:pt x="6316" y="3867"/>
                      <a:pt x="6191" y="3917"/>
                      <a:pt x="6040" y="3967"/>
                    </a:cubicBezTo>
                    <a:lnTo>
                      <a:pt x="6015" y="3967"/>
                    </a:lnTo>
                    <a:cubicBezTo>
                      <a:pt x="6015" y="3967"/>
                      <a:pt x="6015" y="3967"/>
                      <a:pt x="6015" y="3942"/>
                    </a:cubicBezTo>
                    <a:cubicBezTo>
                      <a:pt x="6040" y="3792"/>
                      <a:pt x="6040" y="3642"/>
                      <a:pt x="6015" y="3516"/>
                    </a:cubicBezTo>
                    <a:cubicBezTo>
                      <a:pt x="6015" y="3441"/>
                      <a:pt x="6015" y="3341"/>
                      <a:pt x="6015" y="3266"/>
                    </a:cubicBezTo>
                    <a:cubicBezTo>
                      <a:pt x="6015" y="3065"/>
                      <a:pt x="6066" y="2915"/>
                      <a:pt x="6166" y="2840"/>
                    </a:cubicBezTo>
                    <a:cubicBezTo>
                      <a:pt x="6198" y="2791"/>
                      <a:pt x="6262" y="2763"/>
                      <a:pt x="6310" y="2763"/>
                    </a:cubicBezTo>
                    <a:cubicBezTo>
                      <a:pt x="6336" y="2763"/>
                      <a:pt x="6357" y="2772"/>
                      <a:pt x="6366" y="2789"/>
                    </a:cubicBezTo>
                    <a:cubicBezTo>
                      <a:pt x="6425" y="2837"/>
                      <a:pt x="6490" y="2862"/>
                      <a:pt x="6553" y="2862"/>
                    </a:cubicBezTo>
                    <a:cubicBezTo>
                      <a:pt x="6622" y="2862"/>
                      <a:pt x="6689" y="2830"/>
                      <a:pt x="6742" y="2764"/>
                    </a:cubicBezTo>
                    <a:cubicBezTo>
                      <a:pt x="6842" y="2664"/>
                      <a:pt x="6842" y="2514"/>
                      <a:pt x="6742" y="2413"/>
                    </a:cubicBezTo>
                    <a:cubicBezTo>
                      <a:pt x="6624" y="2295"/>
                      <a:pt x="6475" y="2255"/>
                      <a:pt x="6320" y="2255"/>
                    </a:cubicBezTo>
                    <a:cubicBezTo>
                      <a:pt x="6277" y="2255"/>
                      <a:pt x="6234" y="2258"/>
                      <a:pt x="6191" y="2263"/>
                    </a:cubicBezTo>
                    <a:cubicBezTo>
                      <a:pt x="6216" y="2238"/>
                      <a:pt x="6216" y="2238"/>
                      <a:pt x="6216" y="2213"/>
                    </a:cubicBezTo>
                    <a:cubicBezTo>
                      <a:pt x="6241" y="2138"/>
                      <a:pt x="6291" y="2088"/>
                      <a:pt x="6366" y="2012"/>
                    </a:cubicBezTo>
                    <a:cubicBezTo>
                      <a:pt x="6391" y="1987"/>
                      <a:pt x="6416" y="1962"/>
                      <a:pt x="6416" y="1937"/>
                    </a:cubicBezTo>
                    <a:cubicBezTo>
                      <a:pt x="6542" y="1787"/>
                      <a:pt x="6617" y="1662"/>
                      <a:pt x="6592" y="1536"/>
                    </a:cubicBezTo>
                    <a:cubicBezTo>
                      <a:pt x="6571" y="1495"/>
                      <a:pt x="6551" y="1454"/>
                      <a:pt x="6517" y="1454"/>
                    </a:cubicBezTo>
                    <a:cubicBezTo>
                      <a:pt x="6509" y="1454"/>
                      <a:pt x="6501" y="1456"/>
                      <a:pt x="6492" y="1461"/>
                    </a:cubicBezTo>
                    <a:cubicBezTo>
                      <a:pt x="6441" y="1461"/>
                      <a:pt x="6416" y="1511"/>
                      <a:pt x="6416" y="1561"/>
                    </a:cubicBezTo>
                    <a:cubicBezTo>
                      <a:pt x="6416" y="1637"/>
                      <a:pt x="6391" y="1712"/>
                      <a:pt x="6291" y="1837"/>
                    </a:cubicBezTo>
                    <a:cubicBezTo>
                      <a:pt x="6266" y="1837"/>
                      <a:pt x="6266" y="1862"/>
                      <a:pt x="6241" y="1887"/>
                    </a:cubicBezTo>
                    <a:cubicBezTo>
                      <a:pt x="6166" y="1962"/>
                      <a:pt x="6091" y="2038"/>
                      <a:pt x="6040" y="2163"/>
                    </a:cubicBezTo>
                    <a:cubicBezTo>
                      <a:pt x="6040" y="2213"/>
                      <a:pt x="6015" y="2263"/>
                      <a:pt x="6015" y="2313"/>
                    </a:cubicBezTo>
                    <a:cubicBezTo>
                      <a:pt x="5940" y="2363"/>
                      <a:pt x="5840" y="2413"/>
                      <a:pt x="5790" y="2489"/>
                    </a:cubicBezTo>
                    <a:cubicBezTo>
                      <a:pt x="5614" y="2664"/>
                      <a:pt x="5514" y="2915"/>
                      <a:pt x="5489" y="3266"/>
                    </a:cubicBezTo>
                    <a:cubicBezTo>
                      <a:pt x="5489" y="3341"/>
                      <a:pt x="5489" y="3441"/>
                      <a:pt x="5514" y="3541"/>
                    </a:cubicBezTo>
                    <a:cubicBezTo>
                      <a:pt x="5514" y="3667"/>
                      <a:pt x="5514" y="3767"/>
                      <a:pt x="5489" y="3892"/>
                    </a:cubicBezTo>
                    <a:cubicBezTo>
                      <a:pt x="5464" y="4068"/>
                      <a:pt x="5414" y="4193"/>
                      <a:pt x="5314" y="4243"/>
                    </a:cubicBezTo>
                    <a:cubicBezTo>
                      <a:pt x="5257" y="4277"/>
                      <a:pt x="5190" y="4290"/>
                      <a:pt x="5113" y="4290"/>
                    </a:cubicBezTo>
                    <a:cubicBezTo>
                      <a:pt x="5020" y="4290"/>
                      <a:pt x="4911" y="4271"/>
                      <a:pt x="4787" y="4243"/>
                    </a:cubicBezTo>
                    <a:cubicBezTo>
                      <a:pt x="4662" y="4218"/>
                      <a:pt x="4537" y="4193"/>
                      <a:pt x="4386" y="4168"/>
                    </a:cubicBezTo>
                    <a:cubicBezTo>
                      <a:pt x="4637" y="3892"/>
                      <a:pt x="4888" y="3616"/>
                      <a:pt x="5063" y="3266"/>
                    </a:cubicBezTo>
                    <a:cubicBezTo>
                      <a:pt x="5238" y="2890"/>
                      <a:pt x="5339" y="2464"/>
                      <a:pt x="5289" y="2038"/>
                    </a:cubicBezTo>
                    <a:cubicBezTo>
                      <a:pt x="5439" y="2038"/>
                      <a:pt x="5589" y="1987"/>
                      <a:pt x="5715" y="1912"/>
                    </a:cubicBezTo>
                    <a:cubicBezTo>
                      <a:pt x="5940" y="1762"/>
                      <a:pt x="6066" y="1486"/>
                      <a:pt x="5990" y="1261"/>
                    </a:cubicBezTo>
                    <a:cubicBezTo>
                      <a:pt x="5965" y="1110"/>
                      <a:pt x="5890" y="1010"/>
                      <a:pt x="5815" y="910"/>
                    </a:cubicBezTo>
                    <a:cubicBezTo>
                      <a:pt x="5765" y="885"/>
                      <a:pt x="5740" y="834"/>
                      <a:pt x="5715" y="809"/>
                    </a:cubicBezTo>
                    <a:cubicBezTo>
                      <a:pt x="5665" y="709"/>
                      <a:pt x="5639" y="584"/>
                      <a:pt x="5665" y="509"/>
                    </a:cubicBezTo>
                    <a:cubicBezTo>
                      <a:pt x="5665" y="408"/>
                      <a:pt x="5740" y="358"/>
                      <a:pt x="5815" y="333"/>
                    </a:cubicBezTo>
                    <a:cubicBezTo>
                      <a:pt x="5840" y="333"/>
                      <a:pt x="5865" y="358"/>
                      <a:pt x="5890" y="383"/>
                    </a:cubicBezTo>
                    <a:cubicBezTo>
                      <a:pt x="5915" y="383"/>
                      <a:pt x="5940" y="408"/>
                      <a:pt x="5940" y="433"/>
                    </a:cubicBezTo>
                    <a:cubicBezTo>
                      <a:pt x="5915" y="534"/>
                      <a:pt x="6015" y="609"/>
                      <a:pt x="6091" y="609"/>
                    </a:cubicBezTo>
                    <a:cubicBezTo>
                      <a:pt x="6191" y="609"/>
                      <a:pt x="6266" y="534"/>
                      <a:pt x="6266" y="433"/>
                    </a:cubicBezTo>
                    <a:cubicBezTo>
                      <a:pt x="6266" y="308"/>
                      <a:pt x="6216" y="208"/>
                      <a:pt x="6141" y="108"/>
                    </a:cubicBezTo>
                    <a:cubicBezTo>
                      <a:pt x="6058" y="46"/>
                      <a:pt x="5959" y="1"/>
                      <a:pt x="5842"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374305" y="3860152"/>
                <a:ext cx="357341" cy="505608"/>
              </a:xfrm>
              <a:custGeom>
                <a:avLst/>
                <a:gdLst/>
                <a:ahLst/>
                <a:cxnLst/>
                <a:rect l="l" t="t" r="r" b="b"/>
                <a:pathLst>
                  <a:path w="4813" h="6810" extrusionOk="0">
                    <a:moveTo>
                      <a:pt x="2307" y="1"/>
                    </a:moveTo>
                    <a:cubicBezTo>
                      <a:pt x="2272" y="1"/>
                      <a:pt x="2237" y="7"/>
                      <a:pt x="2206" y="17"/>
                    </a:cubicBezTo>
                    <a:cubicBezTo>
                      <a:pt x="2131" y="42"/>
                      <a:pt x="2081" y="92"/>
                      <a:pt x="2055" y="142"/>
                    </a:cubicBezTo>
                    <a:cubicBezTo>
                      <a:pt x="2005" y="193"/>
                      <a:pt x="2030" y="268"/>
                      <a:pt x="2081" y="293"/>
                    </a:cubicBezTo>
                    <a:cubicBezTo>
                      <a:pt x="2101" y="299"/>
                      <a:pt x="2119" y="303"/>
                      <a:pt x="2136" y="303"/>
                    </a:cubicBezTo>
                    <a:cubicBezTo>
                      <a:pt x="2181" y="303"/>
                      <a:pt x="2213" y="279"/>
                      <a:pt x="2231" y="243"/>
                    </a:cubicBezTo>
                    <a:cubicBezTo>
                      <a:pt x="2231" y="243"/>
                      <a:pt x="2256" y="218"/>
                      <a:pt x="2256" y="218"/>
                    </a:cubicBezTo>
                    <a:lnTo>
                      <a:pt x="2331" y="218"/>
                    </a:lnTo>
                    <a:cubicBezTo>
                      <a:pt x="2356" y="243"/>
                      <a:pt x="2381" y="318"/>
                      <a:pt x="2356" y="368"/>
                    </a:cubicBezTo>
                    <a:cubicBezTo>
                      <a:pt x="2356" y="418"/>
                      <a:pt x="2306" y="468"/>
                      <a:pt x="2256" y="493"/>
                    </a:cubicBezTo>
                    <a:cubicBezTo>
                      <a:pt x="2231" y="518"/>
                      <a:pt x="2206" y="518"/>
                      <a:pt x="2181" y="543"/>
                    </a:cubicBezTo>
                    <a:cubicBezTo>
                      <a:pt x="2106" y="568"/>
                      <a:pt x="2030" y="619"/>
                      <a:pt x="1955" y="669"/>
                    </a:cubicBezTo>
                    <a:cubicBezTo>
                      <a:pt x="1880" y="794"/>
                      <a:pt x="1855" y="969"/>
                      <a:pt x="1930" y="1120"/>
                    </a:cubicBezTo>
                    <a:cubicBezTo>
                      <a:pt x="1980" y="1195"/>
                      <a:pt x="2055" y="1270"/>
                      <a:pt x="2131" y="1320"/>
                    </a:cubicBezTo>
                    <a:cubicBezTo>
                      <a:pt x="2005" y="1521"/>
                      <a:pt x="1930" y="1797"/>
                      <a:pt x="1930" y="2047"/>
                    </a:cubicBezTo>
                    <a:cubicBezTo>
                      <a:pt x="1930" y="2298"/>
                      <a:pt x="1980" y="2523"/>
                      <a:pt x="2030" y="2724"/>
                    </a:cubicBezTo>
                    <a:cubicBezTo>
                      <a:pt x="1955" y="2699"/>
                      <a:pt x="1880" y="2674"/>
                      <a:pt x="1805" y="2649"/>
                    </a:cubicBezTo>
                    <a:cubicBezTo>
                      <a:pt x="1680" y="2624"/>
                      <a:pt x="1554" y="2599"/>
                      <a:pt x="1504" y="2523"/>
                    </a:cubicBezTo>
                    <a:cubicBezTo>
                      <a:pt x="1479" y="2473"/>
                      <a:pt x="1479" y="2373"/>
                      <a:pt x="1504" y="2273"/>
                    </a:cubicBezTo>
                    <a:cubicBezTo>
                      <a:pt x="1529" y="2198"/>
                      <a:pt x="1579" y="2147"/>
                      <a:pt x="1604" y="2072"/>
                    </a:cubicBezTo>
                    <a:cubicBezTo>
                      <a:pt x="1629" y="2022"/>
                      <a:pt x="1654" y="1972"/>
                      <a:pt x="1680" y="1922"/>
                    </a:cubicBezTo>
                    <a:cubicBezTo>
                      <a:pt x="1780" y="1721"/>
                      <a:pt x="1805" y="1571"/>
                      <a:pt x="1755" y="1421"/>
                    </a:cubicBezTo>
                    <a:cubicBezTo>
                      <a:pt x="1730" y="1345"/>
                      <a:pt x="1705" y="1295"/>
                      <a:pt x="1654" y="1245"/>
                    </a:cubicBezTo>
                    <a:cubicBezTo>
                      <a:pt x="1680" y="1220"/>
                      <a:pt x="1680" y="1195"/>
                      <a:pt x="1680" y="1170"/>
                    </a:cubicBezTo>
                    <a:cubicBezTo>
                      <a:pt x="1705" y="1095"/>
                      <a:pt x="1680" y="1020"/>
                      <a:pt x="1654" y="969"/>
                    </a:cubicBezTo>
                    <a:cubicBezTo>
                      <a:pt x="1654" y="944"/>
                      <a:pt x="1654" y="919"/>
                      <a:pt x="1654" y="919"/>
                    </a:cubicBezTo>
                    <a:cubicBezTo>
                      <a:pt x="1629" y="819"/>
                      <a:pt x="1629" y="769"/>
                      <a:pt x="1654" y="719"/>
                    </a:cubicBezTo>
                    <a:cubicBezTo>
                      <a:pt x="1680" y="694"/>
                      <a:pt x="1654" y="669"/>
                      <a:pt x="1654" y="644"/>
                    </a:cubicBezTo>
                    <a:cubicBezTo>
                      <a:pt x="1629" y="644"/>
                      <a:pt x="1579" y="644"/>
                      <a:pt x="1579" y="669"/>
                    </a:cubicBezTo>
                    <a:cubicBezTo>
                      <a:pt x="1529" y="744"/>
                      <a:pt x="1504" y="819"/>
                      <a:pt x="1529" y="944"/>
                    </a:cubicBezTo>
                    <a:cubicBezTo>
                      <a:pt x="1554" y="944"/>
                      <a:pt x="1554" y="969"/>
                      <a:pt x="1554" y="995"/>
                    </a:cubicBezTo>
                    <a:cubicBezTo>
                      <a:pt x="1579" y="1045"/>
                      <a:pt x="1579" y="1095"/>
                      <a:pt x="1579" y="1145"/>
                    </a:cubicBezTo>
                    <a:cubicBezTo>
                      <a:pt x="1579" y="1170"/>
                      <a:pt x="1579" y="1170"/>
                      <a:pt x="1579" y="1170"/>
                    </a:cubicBezTo>
                    <a:cubicBezTo>
                      <a:pt x="1515" y="1121"/>
                      <a:pt x="1439" y="1094"/>
                      <a:pt x="1360" y="1094"/>
                    </a:cubicBezTo>
                    <a:cubicBezTo>
                      <a:pt x="1317" y="1094"/>
                      <a:pt x="1273" y="1102"/>
                      <a:pt x="1228" y="1120"/>
                    </a:cubicBezTo>
                    <a:cubicBezTo>
                      <a:pt x="1153" y="1120"/>
                      <a:pt x="1103" y="1220"/>
                      <a:pt x="1128" y="1295"/>
                    </a:cubicBezTo>
                    <a:cubicBezTo>
                      <a:pt x="1149" y="1378"/>
                      <a:pt x="1221" y="1427"/>
                      <a:pt x="1288" y="1427"/>
                    </a:cubicBezTo>
                    <a:cubicBezTo>
                      <a:pt x="1302" y="1427"/>
                      <a:pt x="1316" y="1425"/>
                      <a:pt x="1329" y="1421"/>
                    </a:cubicBezTo>
                    <a:cubicBezTo>
                      <a:pt x="1354" y="1421"/>
                      <a:pt x="1429" y="1446"/>
                      <a:pt x="1429" y="1496"/>
                    </a:cubicBezTo>
                    <a:cubicBezTo>
                      <a:pt x="1454" y="1571"/>
                      <a:pt x="1454" y="1671"/>
                      <a:pt x="1404" y="1797"/>
                    </a:cubicBezTo>
                    <a:cubicBezTo>
                      <a:pt x="1379" y="1822"/>
                      <a:pt x="1354" y="1872"/>
                      <a:pt x="1329" y="1922"/>
                    </a:cubicBezTo>
                    <a:cubicBezTo>
                      <a:pt x="1279" y="1997"/>
                      <a:pt x="1228" y="2072"/>
                      <a:pt x="1203" y="2172"/>
                    </a:cubicBezTo>
                    <a:lnTo>
                      <a:pt x="1178" y="2147"/>
                    </a:lnTo>
                    <a:cubicBezTo>
                      <a:pt x="1128" y="2097"/>
                      <a:pt x="1078" y="2022"/>
                      <a:pt x="1028" y="1947"/>
                    </a:cubicBezTo>
                    <a:cubicBezTo>
                      <a:pt x="1003" y="1872"/>
                      <a:pt x="978" y="1771"/>
                      <a:pt x="1028" y="1721"/>
                    </a:cubicBezTo>
                    <a:cubicBezTo>
                      <a:pt x="1078" y="1696"/>
                      <a:pt x="1078" y="1621"/>
                      <a:pt x="1028" y="1571"/>
                    </a:cubicBezTo>
                    <a:cubicBezTo>
                      <a:pt x="1007" y="1561"/>
                      <a:pt x="982" y="1555"/>
                      <a:pt x="958" y="1555"/>
                    </a:cubicBezTo>
                    <a:cubicBezTo>
                      <a:pt x="924" y="1555"/>
                      <a:pt x="892" y="1567"/>
                      <a:pt x="878" y="1596"/>
                    </a:cubicBezTo>
                    <a:cubicBezTo>
                      <a:pt x="752" y="1721"/>
                      <a:pt x="777" y="1922"/>
                      <a:pt x="827" y="2047"/>
                    </a:cubicBezTo>
                    <a:cubicBezTo>
                      <a:pt x="878" y="2147"/>
                      <a:pt x="953" y="2223"/>
                      <a:pt x="1028" y="2298"/>
                    </a:cubicBezTo>
                    <a:cubicBezTo>
                      <a:pt x="1053" y="2323"/>
                      <a:pt x="1078" y="2348"/>
                      <a:pt x="1078" y="2373"/>
                    </a:cubicBezTo>
                    <a:cubicBezTo>
                      <a:pt x="1128" y="2398"/>
                      <a:pt x="1153" y="2423"/>
                      <a:pt x="1153" y="2473"/>
                    </a:cubicBezTo>
                    <a:cubicBezTo>
                      <a:pt x="1178" y="2548"/>
                      <a:pt x="1203" y="2624"/>
                      <a:pt x="1228" y="2699"/>
                    </a:cubicBezTo>
                    <a:cubicBezTo>
                      <a:pt x="1354" y="2874"/>
                      <a:pt x="1554" y="2924"/>
                      <a:pt x="1730" y="2975"/>
                    </a:cubicBezTo>
                    <a:cubicBezTo>
                      <a:pt x="1805" y="3000"/>
                      <a:pt x="1855" y="3000"/>
                      <a:pt x="1930" y="3025"/>
                    </a:cubicBezTo>
                    <a:cubicBezTo>
                      <a:pt x="2055" y="3100"/>
                      <a:pt x="2206" y="3350"/>
                      <a:pt x="2256" y="3526"/>
                    </a:cubicBezTo>
                    <a:cubicBezTo>
                      <a:pt x="2331" y="3902"/>
                      <a:pt x="2281" y="4378"/>
                      <a:pt x="1980" y="4579"/>
                    </a:cubicBezTo>
                    <a:cubicBezTo>
                      <a:pt x="1955" y="4604"/>
                      <a:pt x="1905" y="4629"/>
                      <a:pt x="1880" y="4654"/>
                    </a:cubicBezTo>
                    <a:cubicBezTo>
                      <a:pt x="1905" y="4528"/>
                      <a:pt x="1930" y="4378"/>
                      <a:pt x="1905" y="4253"/>
                    </a:cubicBezTo>
                    <a:cubicBezTo>
                      <a:pt x="1855" y="4102"/>
                      <a:pt x="1780" y="3952"/>
                      <a:pt x="1654" y="3877"/>
                    </a:cubicBezTo>
                    <a:cubicBezTo>
                      <a:pt x="1583" y="3829"/>
                      <a:pt x="1501" y="3804"/>
                      <a:pt x="1421" y="3804"/>
                    </a:cubicBezTo>
                    <a:cubicBezTo>
                      <a:pt x="1332" y="3804"/>
                      <a:pt x="1244" y="3836"/>
                      <a:pt x="1178" y="3902"/>
                    </a:cubicBezTo>
                    <a:cubicBezTo>
                      <a:pt x="1103" y="3952"/>
                      <a:pt x="1053" y="4052"/>
                      <a:pt x="1078" y="4152"/>
                    </a:cubicBezTo>
                    <a:cubicBezTo>
                      <a:pt x="1078" y="4253"/>
                      <a:pt x="1103" y="4328"/>
                      <a:pt x="1178" y="4403"/>
                    </a:cubicBezTo>
                    <a:cubicBezTo>
                      <a:pt x="1199" y="4413"/>
                      <a:pt x="1224" y="4420"/>
                      <a:pt x="1248" y="4420"/>
                    </a:cubicBezTo>
                    <a:cubicBezTo>
                      <a:pt x="1282" y="4420"/>
                      <a:pt x="1314" y="4407"/>
                      <a:pt x="1329" y="4378"/>
                    </a:cubicBezTo>
                    <a:cubicBezTo>
                      <a:pt x="1379" y="4328"/>
                      <a:pt x="1354" y="4253"/>
                      <a:pt x="1304" y="4228"/>
                    </a:cubicBezTo>
                    <a:cubicBezTo>
                      <a:pt x="1279" y="4203"/>
                      <a:pt x="1279" y="4178"/>
                      <a:pt x="1279" y="4152"/>
                    </a:cubicBezTo>
                    <a:cubicBezTo>
                      <a:pt x="1279" y="4127"/>
                      <a:pt x="1304" y="4077"/>
                      <a:pt x="1329" y="4052"/>
                    </a:cubicBezTo>
                    <a:cubicBezTo>
                      <a:pt x="1354" y="4027"/>
                      <a:pt x="1391" y="4015"/>
                      <a:pt x="1432" y="4015"/>
                    </a:cubicBezTo>
                    <a:cubicBezTo>
                      <a:pt x="1473" y="4015"/>
                      <a:pt x="1517" y="4027"/>
                      <a:pt x="1554" y="4052"/>
                    </a:cubicBezTo>
                    <a:cubicBezTo>
                      <a:pt x="1604" y="4102"/>
                      <a:pt x="1654" y="4203"/>
                      <a:pt x="1680" y="4303"/>
                    </a:cubicBezTo>
                    <a:cubicBezTo>
                      <a:pt x="1705" y="4453"/>
                      <a:pt x="1680" y="4604"/>
                      <a:pt x="1604" y="4754"/>
                    </a:cubicBezTo>
                    <a:cubicBezTo>
                      <a:pt x="1554" y="4754"/>
                      <a:pt x="1504" y="4754"/>
                      <a:pt x="1454" y="4779"/>
                    </a:cubicBezTo>
                    <a:cubicBezTo>
                      <a:pt x="1354" y="4804"/>
                      <a:pt x="1228" y="4829"/>
                      <a:pt x="1103" y="4879"/>
                    </a:cubicBezTo>
                    <a:cubicBezTo>
                      <a:pt x="1003" y="4904"/>
                      <a:pt x="903" y="4954"/>
                      <a:pt x="827" y="5030"/>
                    </a:cubicBezTo>
                    <a:cubicBezTo>
                      <a:pt x="752" y="4980"/>
                      <a:pt x="702" y="4904"/>
                      <a:pt x="677" y="4804"/>
                    </a:cubicBezTo>
                    <a:cubicBezTo>
                      <a:pt x="677" y="4754"/>
                      <a:pt x="702" y="4679"/>
                      <a:pt x="727" y="4604"/>
                    </a:cubicBezTo>
                    <a:cubicBezTo>
                      <a:pt x="752" y="4553"/>
                      <a:pt x="752" y="4503"/>
                      <a:pt x="777" y="4453"/>
                    </a:cubicBezTo>
                    <a:cubicBezTo>
                      <a:pt x="802" y="4278"/>
                      <a:pt x="727" y="4077"/>
                      <a:pt x="577" y="3977"/>
                    </a:cubicBezTo>
                    <a:cubicBezTo>
                      <a:pt x="564" y="3964"/>
                      <a:pt x="552" y="3958"/>
                      <a:pt x="539" y="3958"/>
                    </a:cubicBezTo>
                    <a:cubicBezTo>
                      <a:pt x="527" y="3958"/>
                      <a:pt x="514" y="3964"/>
                      <a:pt x="502" y="3977"/>
                    </a:cubicBezTo>
                    <a:cubicBezTo>
                      <a:pt x="476" y="4002"/>
                      <a:pt x="502" y="4027"/>
                      <a:pt x="502" y="4052"/>
                    </a:cubicBezTo>
                    <a:cubicBezTo>
                      <a:pt x="627" y="4152"/>
                      <a:pt x="677" y="4303"/>
                      <a:pt x="652" y="4453"/>
                    </a:cubicBezTo>
                    <a:cubicBezTo>
                      <a:pt x="652" y="4478"/>
                      <a:pt x="627" y="4528"/>
                      <a:pt x="627" y="4579"/>
                    </a:cubicBezTo>
                    <a:cubicBezTo>
                      <a:pt x="602" y="4654"/>
                      <a:pt x="577" y="4729"/>
                      <a:pt x="577" y="4829"/>
                    </a:cubicBezTo>
                    <a:cubicBezTo>
                      <a:pt x="577" y="4929"/>
                      <a:pt x="652" y="5030"/>
                      <a:pt x="727" y="5080"/>
                    </a:cubicBezTo>
                    <a:cubicBezTo>
                      <a:pt x="251" y="5456"/>
                      <a:pt x="0" y="6107"/>
                      <a:pt x="176" y="6684"/>
                    </a:cubicBezTo>
                    <a:cubicBezTo>
                      <a:pt x="176" y="6759"/>
                      <a:pt x="226" y="6784"/>
                      <a:pt x="276" y="6809"/>
                    </a:cubicBezTo>
                    <a:lnTo>
                      <a:pt x="351" y="6809"/>
                    </a:lnTo>
                    <a:cubicBezTo>
                      <a:pt x="451" y="6784"/>
                      <a:pt x="502" y="6684"/>
                      <a:pt x="476" y="6609"/>
                    </a:cubicBezTo>
                    <a:cubicBezTo>
                      <a:pt x="326" y="6057"/>
                      <a:pt x="677" y="5381"/>
                      <a:pt x="1203" y="5180"/>
                    </a:cubicBezTo>
                    <a:cubicBezTo>
                      <a:pt x="1304" y="5130"/>
                      <a:pt x="1429" y="5105"/>
                      <a:pt x="1529" y="5080"/>
                    </a:cubicBezTo>
                    <a:cubicBezTo>
                      <a:pt x="1680" y="5055"/>
                      <a:pt x="1830" y="5030"/>
                      <a:pt x="1955" y="4954"/>
                    </a:cubicBezTo>
                    <a:cubicBezTo>
                      <a:pt x="1985" y="4947"/>
                      <a:pt x="2018" y="4944"/>
                      <a:pt x="2054" y="4944"/>
                    </a:cubicBezTo>
                    <a:cubicBezTo>
                      <a:pt x="2141" y="4944"/>
                      <a:pt x="2243" y="4962"/>
                      <a:pt x="2331" y="4980"/>
                    </a:cubicBezTo>
                    <a:cubicBezTo>
                      <a:pt x="2415" y="4980"/>
                      <a:pt x="2476" y="4991"/>
                      <a:pt x="2530" y="4991"/>
                    </a:cubicBezTo>
                    <a:cubicBezTo>
                      <a:pt x="2557" y="4991"/>
                      <a:pt x="2582" y="4988"/>
                      <a:pt x="2607" y="4980"/>
                    </a:cubicBezTo>
                    <a:cubicBezTo>
                      <a:pt x="2807" y="4929"/>
                      <a:pt x="2883" y="4779"/>
                      <a:pt x="2933" y="4654"/>
                    </a:cubicBezTo>
                    <a:cubicBezTo>
                      <a:pt x="2933" y="4604"/>
                      <a:pt x="2958" y="4579"/>
                      <a:pt x="2983" y="4528"/>
                    </a:cubicBezTo>
                    <a:cubicBezTo>
                      <a:pt x="3033" y="4478"/>
                      <a:pt x="3083" y="4453"/>
                      <a:pt x="3133" y="4428"/>
                    </a:cubicBezTo>
                    <a:lnTo>
                      <a:pt x="3158" y="4428"/>
                    </a:lnTo>
                    <a:cubicBezTo>
                      <a:pt x="3194" y="4424"/>
                      <a:pt x="3228" y="4422"/>
                      <a:pt x="3262" y="4422"/>
                    </a:cubicBezTo>
                    <a:cubicBezTo>
                      <a:pt x="3419" y="4422"/>
                      <a:pt x="3552" y="4467"/>
                      <a:pt x="3634" y="4528"/>
                    </a:cubicBezTo>
                    <a:cubicBezTo>
                      <a:pt x="3735" y="4604"/>
                      <a:pt x="3785" y="4779"/>
                      <a:pt x="3710" y="4879"/>
                    </a:cubicBezTo>
                    <a:cubicBezTo>
                      <a:pt x="3685" y="4904"/>
                      <a:pt x="3685" y="4929"/>
                      <a:pt x="3659" y="4929"/>
                    </a:cubicBezTo>
                    <a:cubicBezTo>
                      <a:pt x="3685" y="4879"/>
                      <a:pt x="3659" y="4829"/>
                      <a:pt x="3609" y="4804"/>
                    </a:cubicBezTo>
                    <a:cubicBezTo>
                      <a:pt x="3589" y="4794"/>
                      <a:pt x="3568" y="4788"/>
                      <a:pt x="3547" y="4788"/>
                    </a:cubicBezTo>
                    <a:cubicBezTo>
                      <a:pt x="3518" y="4788"/>
                      <a:pt x="3488" y="4800"/>
                      <a:pt x="3459" y="4829"/>
                    </a:cubicBezTo>
                    <a:cubicBezTo>
                      <a:pt x="3434" y="4879"/>
                      <a:pt x="3434" y="4954"/>
                      <a:pt x="3459" y="5005"/>
                    </a:cubicBezTo>
                    <a:cubicBezTo>
                      <a:pt x="3484" y="5080"/>
                      <a:pt x="3534" y="5130"/>
                      <a:pt x="3609" y="5130"/>
                    </a:cubicBezTo>
                    <a:cubicBezTo>
                      <a:pt x="3627" y="5134"/>
                      <a:pt x="3645" y="5136"/>
                      <a:pt x="3662" y="5136"/>
                    </a:cubicBezTo>
                    <a:cubicBezTo>
                      <a:pt x="3744" y="5136"/>
                      <a:pt x="3823" y="5092"/>
                      <a:pt x="3885" y="5030"/>
                    </a:cubicBezTo>
                    <a:cubicBezTo>
                      <a:pt x="4035" y="4804"/>
                      <a:pt x="3935" y="4503"/>
                      <a:pt x="3760" y="4353"/>
                    </a:cubicBezTo>
                    <a:cubicBezTo>
                      <a:pt x="3685" y="4303"/>
                      <a:pt x="3609" y="4253"/>
                      <a:pt x="3509" y="4228"/>
                    </a:cubicBezTo>
                    <a:cubicBezTo>
                      <a:pt x="3559" y="4203"/>
                      <a:pt x="3584" y="4178"/>
                      <a:pt x="3634" y="4152"/>
                    </a:cubicBezTo>
                    <a:cubicBezTo>
                      <a:pt x="3760" y="4027"/>
                      <a:pt x="3860" y="3902"/>
                      <a:pt x="3885" y="3777"/>
                    </a:cubicBezTo>
                    <a:cubicBezTo>
                      <a:pt x="3910" y="3726"/>
                      <a:pt x="3910" y="3701"/>
                      <a:pt x="3910" y="3651"/>
                    </a:cubicBezTo>
                    <a:cubicBezTo>
                      <a:pt x="3960" y="3626"/>
                      <a:pt x="3985" y="3576"/>
                      <a:pt x="4010" y="3551"/>
                    </a:cubicBezTo>
                    <a:cubicBezTo>
                      <a:pt x="4060" y="3476"/>
                      <a:pt x="4111" y="3376"/>
                      <a:pt x="4136" y="3300"/>
                    </a:cubicBezTo>
                    <a:cubicBezTo>
                      <a:pt x="4161" y="3250"/>
                      <a:pt x="4161" y="3225"/>
                      <a:pt x="4186" y="3175"/>
                    </a:cubicBezTo>
                    <a:cubicBezTo>
                      <a:pt x="4211" y="3100"/>
                      <a:pt x="4311" y="2975"/>
                      <a:pt x="4436" y="2949"/>
                    </a:cubicBezTo>
                    <a:cubicBezTo>
                      <a:pt x="4512" y="2949"/>
                      <a:pt x="4587" y="2975"/>
                      <a:pt x="4637" y="3025"/>
                    </a:cubicBezTo>
                    <a:cubicBezTo>
                      <a:pt x="4687" y="3100"/>
                      <a:pt x="4687" y="3175"/>
                      <a:pt x="4662" y="3250"/>
                    </a:cubicBezTo>
                    <a:cubicBezTo>
                      <a:pt x="4637" y="3275"/>
                      <a:pt x="4662" y="3300"/>
                      <a:pt x="4687" y="3300"/>
                    </a:cubicBezTo>
                    <a:cubicBezTo>
                      <a:pt x="4694" y="3308"/>
                      <a:pt x="4702" y="3311"/>
                      <a:pt x="4709" y="3311"/>
                    </a:cubicBezTo>
                    <a:cubicBezTo>
                      <a:pt x="4727" y="3311"/>
                      <a:pt x="4745" y="3293"/>
                      <a:pt x="4762" y="3275"/>
                    </a:cubicBezTo>
                    <a:cubicBezTo>
                      <a:pt x="4812" y="3175"/>
                      <a:pt x="4787" y="3050"/>
                      <a:pt x="4712" y="2975"/>
                    </a:cubicBezTo>
                    <a:cubicBezTo>
                      <a:pt x="4671" y="2891"/>
                      <a:pt x="4577" y="2843"/>
                      <a:pt x="4490" y="2843"/>
                    </a:cubicBezTo>
                    <a:cubicBezTo>
                      <a:pt x="4472" y="2843"/>
                      <a:pt x="4454" y="2845"/>
                      <a:pt x="4436" y="2849"/>
                    </a:cubicBezTo>
                    <a:cubicBezTo>
                      <a:pt x="4261" y="2874"/>
                      <a:pt x="4136" y="3025"/>
                      <a:pt x="4086" y="3125"/>
                    </a:cubicBezTo>
                    <a:cubicBezTo>
                      <a:pt x="4086" y="3175"/>
                      <a:pt x="4060" y="3225"/>
                      <a:pt x="4035" y="3275"/>
                    </a:cubicBezTo>
                    <a:cubicBezTo>
                      <a:pt x="4010" y="3350"/>
                      <a:pt x="3985" y="3426"/>
                      <a:pt x="3935" y="3476"/>
                    </a:cubicBezTo>
                    <a:cubicBezTo>
                      <a:pt x="3910" y="3501"/>
                      <a:pt x="3910" y="3501"/>
                      <a:pt x="3910" y="3526"/>
                    </a:cubicBezTo>
                    <a:cubicBezTo>
                      <a:pt x="3885" y="3426"/>
                      <a:pt x="3835" y="3350"/>
                      <a:pt x="3785" y="3275"/>
                    </a:cubicBezTo>
                    <a:cubicBezTo>
                      <a:pt x="3703" y="3194"/>
                      <a:pt x="3593" y="3149"/>
                      <a:pt x="3484" y="3149"/>
                    </a:cubicBezTo>
                    <a:cubicBezTo>
                      <a:pt x="3392" y="3149"/>
                      <a:pt x="3302" y="3181"/>
                      <a:pt x="3233" y="3250"/>
                    </a:cubicBezTo>
                    <a:cubicBezTo>
                      <a:pt x="3208" y="3250"/>
                      <a:pt x="3183" y="3275"/>
                      <a:pt x="3158" y="3300"/>
                    </a:cubicBezTo>
                    <a:cubicBezTo>
                      <a:pt x="3183" y="3175"/>
                      <a:pt x="3309" y="3050"/>
                      <a:pt x="3434" y="3050"/>
                    </a:cubicBezTo>
                    <a:cubicBezTo>
                      <a:pt x="3509" y="3050"/>
                      <a:pt x="3584" y="2975"/>
                      <a:pt x="3584" y="2874"/>
                    </a:cubicBezTo>
                    <a:cubicBezTo>
                      <a:pt x="3584" y="2799"/>
                      <a:pt x="3509" y="2724"/>
                      <a:pt x="3409" y="2724"/>
                    </a:cubicBezTo>
                    <a:cubicBezTo>
                      <a:pt x="3108" y="2749"/>
                      <a:pt x="2857" y="3000"/>
                      <a:pt x="2832" y="3325"/>
                    </a:cubicBezTo>
                    <a:cubicBezTo>
                      <a:pt x="2832" y="3426"/>
                      <a:pt x="2883" y="3526"/>
                      <a:pt x="2958" y="3601"/>
                    </a:cubicBezTo>
                    <a:cubicBezTo>
                      <a:pt x="3008" y="3651"/>
                      <a:pt x="3083" y="3676"/>
                      <a:pt x="3158" y="3676"/>
                    </a:cubicBezTo>
                    <a:cubicBezTo>
                      <a:pt x="3284" y="3651"/>
                      <a:pt x="3359" y="3576"/>
                      <a:pt x="3409" y="3526"/>
                    </a:cubicBezTo>
                    <a:cubicBezTo>
                      <a:pt x="3409" y="3501"/>
                      <a:pt x="3434" y="3501"/>
                      <a:pt x="3434" y="3476"/>
                    </a:cubicBezTo>
                    <a:cubicBezTo>
                      <a:pt x="3459" y="3476"/>
                      <a:pt x="3509" y="3476"/>
                      <a:pt x="3534" y="3501"/>
                    </a:cubicBezTo>
                    <a:cubicBezTo>
                      <a:pt x="3584" y="3551"/>
                      <a:pt x="3584" y="3626"/>
                      <a:pt x="3584" y="3701"/>
                    </a:cubicBezTo>
                    <a:cubicBezTo>
                      <a:pt x="3559" y="3777"/>
                      <a:pt x="3509" y="3827"/>
                      <a:pt x="3409" y="3902"/>
                    </a:cubicBezTo>
                    <a:cubicBezTo>
                      <a:pt x="3359" y="3977"/>
                      <a:pt x="3258" y="4002"/>
                      <a:pt x="3158" y="4052"/>
                    </a:cubicBezTo>
                    <a:cubicBezTo>
                      <a:pt x="3008" y="4102"/>
                      <a:pt x="2857" y="4178"/>
                      <a:pt x="2732" y="4353"/>
                    </a:cubicBezTo>
                    <a:cubicBezTo>
                      <a:pt x="2682" y="4403"/>
                      <a:pt x="2657" y="4478"/>
                      <a:pt x="2632" y="4528"/>
                    </a:cubicBezTo>
                    <a:cubicBezTo>
                      <a:pt x="2582" y="4629"/>
                      <a:pt x="2557" y="4654"/>
                      <a:pt x="2532" y="4654"/>
                    </a:cubicBezTo>
                    <a:cubicBezTo>
                      <a:pt x="2523" y="4662"/>
                      <a:pt x="2509" y="4665"/>
                      <a:pt x="2493" y="4665"/>
                    </a:cubicBezTo>
                    <a:cubicBezTo>
                      <a:pt x="2459" y="4665"/>
                      <a:pt x="2415" y="4654"/>
                      <a:pt x="2381" y="4654"/>
                    </a:cubicBezTo>
                    <a:cubicBezTo>
                      <a:pt x="2582" y="4378"/>
                      <a:pt x="2632" y="3977"/>
                      <a:pt x="2607" y="3626"/>
                    </a:cubicBezTo>
                    <a:cubicBezTo>
                      <a:pt x="2607" y="3601"/>
                      <a:pt x="2582" y="3526"/>
                      <a:pt x="2582" y="3476"/>
                    </a:cubicBezTo>
                    <a:cubicBezTo>
                      <a:pt x="2582" y="3451"/>
                      <a:pt x="2557" y="3426"/>
                      <a:pt x="2557" y="3401"/>
                    </a:cubicBezTo>
                    <a:cubicBezTo>
                      <a:pt x="2532" y="3225"/>
                      <a:pt x="2482" y="3050"/>
                      <a:pt x="2431" y="2899"/>
                    </a:cubicBezTo>
                    <a:cubicBezTo>
                      <a:pt x="2381" y="2749"/>
                      <a:pt x="2331" y="2573"/>
                      <a:pt x="2306" y="2423"/>
                    </a:cubicBezTo>
                    <a:lnTo>
                      <a:pt x="2306" y="2423"/>
                    </a:lnTo>
                    <a:cubicBezTo>
                      <a:pt x="2406" y="2498"/>
                      <a:pt x="2532" y="2573"/>
                      <a:pt x="2657" y="2599"/>
                    </a:cubicBezTo>
                    <a:cubicBezTo>
                      <a:pt x="2707" y="2611"/>
                      <a:pt x="2757" y="2617"/>
                      <a:pt x="2804" y="2617"/>
                    </a:cubicBezTo>
                    <a:cubicBezTo>
                      <a:pt x="2851" y="2617"/>
                      <a:pt x="2895" y="2611"/>
                      <a:pt x="2933" y="2599"/>
                    </a:cubicBezTo>
                    <a:cubicBezTo>
                      <a:pt x="3058" y="2573"/>
                      <a:pt x="3158" y="2498"/>
                      <a:pt x="3183" y="2398"/>
                    </a:cubicBezTo>
                    <a:cubicBezTo>
                      <a:pt x="3183" y="2373"/>
                      <a:pt x="3208" y="2348"/>
                      <a:pt x="3208" y="2348"/>
                    </a:cubicBezTo>
                    <a:cubicBezTo>
                      <a:pt x="3233" y="2323"/>
                      <a:pt x="3258" y="2298"/>
                      <a:pt x="3284" y="2298"/>
                    </a:cubicBezTo>
                    <a:cubicBezTo>
                      <a:pt x="3315" y="2287"/>
                      <a:pt x="3342" y="2281"/>
                      <a:pt x="3366" y="2281"/>
                    </a:cubicBezTo>
                    <a:cubicBezTo>
                      <a:pt x="3400" y="2281"/>
                      <a:pt x="3430" y="2294"/>
                      <a:pt x="3459" y="2323"/>
                    </a:cubicBezTo>
                    <a:cubicBezTo>
                      <a:pt x="3484" y="2323"/>
                      <a:pt x="3509" y="2348"/>
                      <a:pt x="3534" y="2373"/>
                    </a:cubicBezTo>
                    <a:cubicBezTo>
                      <a:pt x="3584" y="2398"/>
                      <a:pt x="3634" y="2448"/>
                      <a:pt x="3710" y="2473"/>
                    </a:cubicBezTo>
                    <a:cubicBezTo>
                      <a:pt x="3785" y="2473"/>
                      <a:pt x="3860" y="2448"/>
                      <a:pt x="3935" y="2398"/>
                    </a:cubicBezTo>
                    <a:cubicBezTo>
                      <a:pt x="3985" y="2323"/>
                      <a:pt x="3985" y="2223"/>
                      <a:pt x="3960" y="2147"/>
                    </a:cubicBezTo>
                    <a:cubicBezTo>
                      <a:pt x="3935" y="2122"/>
                      <a:pt x="3910" y="2122"/>
                      <a:pt x="3885" y="2122"/>
                    </a:cubicBezTo>
                    <a:cubicBezTo>
                      <a:pt x="3860" y="2147"/>
                      <a:pt x="3860" y="2172"/>
                      <a:pt x="3860" y="2198"/>
                    </a:cubicBezTo>
                    <a:cubicBezTo>
                      <a:pt x="3885" y="2248"/>
                      <a:pt x="3860" y="2298"/>
                      <a:pt x="3835" y="2323"/>
                    </a:cubicBezTo>
                    <a:cubicBezTo>
                      <a:pt x="3817" y="2341"/>
                      <a:pt x="3787" y="2358"/>
                      <a:pt x="3762" y="2358"/>
                    </a:cubicBezTo>
                    <a:cubicBezTo>
                      <a:pt x="3751" y="2358"/>
                      <a:pt x="3742" y="2355"/>
                      <a:pt x="3735" y="2348"/>
                    </a:cubicBezTo>
                    <a:cubicBezTo>
                      <a:pt x="3685" y="2348"/>
                      <a:pt x="3659" y="2323"/>
                      <a:pt x="3609" y="2298"/>
                    </a:cubicBezTo>
                    <a:cubicBezTo>
                      <a:pt x="3584" y="2273"/>
                      <a:pt x="3559" y="2248"/>
                      <a:pt x="3509" y="2223"/>
                    </a:cubicBezTo>
                    <a:cubicBezTo>
                      <a:pt x="3465" y="2193"/>
                      <a:pt x="3421" y="2181"/>
                      <a:pt x="3372" y="2181"/>
                    </a:cubicBezTo>
                    <a:cubicBezTo>
                      <a:pt x="3337" y="2181"/>
                      <a:pt x="3300" y="2187"/>
                      <a:pt x="3258" y="2198"/>
                    </a:cubicBezTo>
                    <a:cubicBezTo>
                      <a:pt x="3233" y="2198"/>
                      <a:pt x="3208" y="2198"/>
                      <a:pt x="3208" y="2223"/>
                    </a:cubicBezTo>
                    <a:cubicBezTo>
                      <a:pt x="3183" y="2172"/>
                      <a:pt x="3183" y="2122"/>
                      <a:pt x="3158" y="2072"/>
                    </a:cubicBezTo>
                    <a:lnTo>
                      <a:pt x="3158" y="2047"/>
                    </a:lnTo>
                    <a:cubicBezTo>
                      <a:pt x="3133" y="1997"/>
                      <a:pt x="3108" y="1922"/>
                      <a:pt x="3108" y="1872"/>
                    </a:cubicBezTo>
                    <a:cubicBezTo>
                      <a:pt x="3108" y="1847"/>
                      <a:pt x="3133" y="1822"/>
                      <a:pt x="3133" y="1822"/>
                    </a:cubicBezTo>
                    <a:cubicBezTo>
                      <a:pt x="3208" y="1822"/>
                      <a:pt x="3258" y="1771"/>
                      <a:pt x="3258" y="1721"/>
                    </a:cubicBezTo>
                    <a:cubicBezTo>
                      <a:pt x="3258" y="1646"/>
                      <a:pt x="3208" y="1596"/>
                      <a:pt x="3158" y="1596"/>
                    </a:cubicBezTo>
                    <a:cubicBezTo>
                      <a:pt x="3008" y="1596"/>
                      <a:pt x="2908" y="1746"/>
                      <a:pt x="2883" y="1872"/>
                    </a:cubicBezTo>
                    <a:cubicBezTo>
                      <a:pt x="2883" y="1972"/>
                      <a:pt x="2908" y="2047"/>
                      <a:pt x="2958" y="2122"/>
                    </a:cubicBezTo>
                    <a:lnTo>
                      <a:pt x="2958" y="2147"/>
                    </a:lnTo>
                    <a:cubicBezTo>
                      <a:pt x="2983" y="2198"/>
                      <a:pt x="3008" y="2273"/>
                      <a:pt x="2983" y="2323"/>
                    </a:cubicBezTo>
                    <a:cubicBezTo>
                      <a:pt x="2983" y="2348"/>
                      <a:pt x="2933" y="2398"/>
                      <a:pt x="2883" y="2398"/>
                    </a:cubicBezTo>
                    <a:cubicBezTo>
                      <a:pt x="2866" y="2406"/>
                      <a:pt x="2849" y="2409"/>
                      <a:pt x="2831" y="2409"/>
                    </a:cubicBezTo>
                    <a:cubicBezTo>
                      <a:pt x="2796" y="2409"/>
                      <a:pt x="2757" y="2398"/>
                      <a:pt x="2707" y="2398"/>
                    </a:cubicBezTo>
                    <a:cubicBezTo>
                      <a:pt x="2532" y="2348"/>
                      <a:pt x="2356" y="2248"/>
                      <a:pt x="2256" y="2097"/>
                    </a:cubicBezTo>
                    <a:cubicBezTo>
                      <a:pt x="2256" y="2072"/>
                      <a:pt x="2256" y="2072"/>
                      <a:pt x="2256" y="2047"/>
                    </a:cubicBezTo>
                    <a:cubicBezTo>
                      <a:pt x="2256" y="1847"/>
                      <a:pt x="2306" y="1621"/>
                      <a:pt x="2431" y="1471"/>
                    </a:cubicBezTo>
                    <a:cubicBezTo>
                      <a:pt x="2507" y="1345"/>
                      <a:pt x="2657" y="1195"/>
                      <a:pt x="2857" y="1195"/>
                    </a:cubicBezTo>
                    <a:cubicBezTo>
                      <a:pt x="2958" y="1195"/>
                      <a:pt x="3033" y="1120"/>
                      <a:pt x="3033" y="1045"/>
                    </a:cubicBezTo>
                    <a:cubicBezTo>
                      <a:pt x="3033" y="944"/>
                      <a:pt x="2958" y="869"/>
                      <a:pt x="2857" y="869"/>
                    </a:cubicBezTo>
                    <a:cubicBezTo>
                      <a:pt x="2632" y="869"/>
                      <a:pt x="2431" y="969"/>
                      <a:pt x="2281" y="1145"/>
                    </a:cubicBezTo>
                    <a:cubicBezTo>
                      <a:pt x="2231" y="1120"/>
                      <a:pt x="2156" y="1070"/>
                      <a:pt x="2131" y="1020"/>
                    </a:cubicBezTo>
                    <a:cubicBezTo>
                      <a:pt x="2081" y="944"/>
                      <a:pt x="2081" y="869"/>
                      <a:pt x="2131" y="819"/>
                    </a:cubicBezTo>
                    <a:cubicBezTo>
                      <a:pt x="2156" y="794"/>
                      <a:pt x="2206" y="769"/>
                      <a:pt x="2256" y="744"/>
                    </a:cubicBezTo>
                    <a:cubicBezTo>
                      <a:pt x="2281" y="719"/>
                      <a:pt x="2331" y="694"/>
                      <a:pt x="2356" y="694"/>
                    </a:cubicBezTo>
                    <a:cubicBezTo>
                      <a:pt x="2456" y="619"/>
                      <a:pt x="2557" y="518"/>
                      <a:pt x="2582" y="418"/>
                    </a:cubicBezTo>
                    <a:cubicBezTo>
                      <a:pt x="2607" y="268"/>
                      <a:pt x="2557" y="117"/>
                      <a:pt x="2431" y="42"/>
                    </a:cubicBezTo>
                    <a:cubicBezTo>
                      <a:pt x="2402" y="13"/>
                      <a:pt x="2355" y="1"/>
                      <a:pt x="2307"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970487" y="4028094"/>
                <a:ext cx="433665" cy="387262"/>
              </a:xfrm>
              <a:custGeom>
                <a:avLst/>
                <a:gdLst/>
                <a:ahLst/>
                <a:cxnLst/>
                <a:rect l="l" t="t" r="r" b="b"/>
                <a:pathLst>
                  <a:path w="5841" h="5216" extrusionOk="0">
                    <a:moveTo>
                      <a:pt x="794" y="0"/>
                    </a:moveTo>
                    <a:cubicBezTo>
                      <a:pt x="772" y="0"/>
                      <a:pt x="750" y="3"/>
                      <a:pt x="728" y="11"/>
                    </a:cubicBezTo>
                    <a:cubicBezTo>
                      <a:pt x="652" y="36"/>
                      <a:pt x="577" y="86"/>
                      <a:pt x="552" y="161"/>
                    </a:cubicBezTo>
                    <a:cubicBezTo>
                      <a:pt x="477" y="286"/>
                      <a:pt x="502" y="437"/>
                      <a:pt x="602" y="537"/>
                    </a:cubicBezTo>
                    <a:cubicBezTo>
                      <a:pt x="702" y="612"/>
                      <a:pt x="803" y="662"/>
                      <a:pt x="953" y="662"/>
                    </a:cubicBezTo>
                    <a:lnTo>
                      <a:pt x="1204" y="662"/>
                    </a:lnTo>
                    <a:cubicBezTo>
                      <a:pt x="1254" y="687"/>
                      <a:pt x="1304" y="763"/>
                      <a:pt x="1304" y="838"/>
                    </a:cubicBezTo>
                    <a:cubicBezTo>
                      <a:pt x="1304" y="913"/>
                      <a:pt x="1279" y="988"/>
                      <a:pt x="1229" y="1038"/>
                    </a:cubicBezTo>
                    <a:cubicBezTo>
                      <a:pt x="1140" y="1009"/>
                      <a:pt x="1051" y="995"/>
                      <a:pt x="965" y="995"/>
                    </a:cubicBezTo>
                    <a:cubicBezTo>
                      <a:pt x="833" y="995"/>
                      <a:pt x="708" y="1028"/>
                      <a:pt x="602" y="1088"/>
                    </a:cubicBezTo>
                    <a:cubicBezTo>
                      <a:pt x="527" y="1139"/>
                      <a:pt x="477" y="1239"/>
                      <a:pt x="527" y="1314"/>
                    </a:cubicBezTo>
                    <a:cubicBezTo>
                      <a:pt x="559" y="1363"/>
                      <a:pt x="613" y="1390"/>
                      <a:pt x="667" y="1390"/>
                    </a:cubicBezTo>
                    <a:cubicBezTo>
                      <a:pt x="696" y="1390"/>
                      <a:pt x="726" y="1382"/>
                      <a:pt x="753" y="1364"/>
                    </a:cubicBezTo>
                    <a:cubicBezTo>
                      <a:pt x="823" y="1324"/>
                      <a:pt x="897" y="1308"/>
                      <a:pt x="969" y="1308"/>
                    </a:cubicBezTo>
                    <a:cubicBezTo>
                      <a:pt x="1076" y="1308"/>
                      <a:pt x="1179" y="1344"/>
                      <a:pt x="1254" y="1389"/>
                    </a:cubicBezTo>
                    <a:cubicBezTo>
                      <a:pt x="1429" y="1464"/>
                      <a:pt x="1605" y="1615"/>
                      <a:pt x="1705" y="1790"/>
                    </a:cubicBezTo>
                    <a:cubicBezTo>
                      <a:pt x="1705" y="1815"/>
                      <a:pt x="1730" y="1815"/>
                      <a:pt x="1730" y="1840"/>
                    </a:cubicBezTo>
                    <a:cubicBezTo>
                      <a:pt x="1705" y="2016"/>
                      <a:pt x="1605" y="2191"/>
                      <a:pt x="1479" y="2317"/>
                    </a:cubicBezTo>
                    <a:cubicBezTo>
                      <a:pt x="1429" y="2367"/>
                      <a:pt x="1379" y="2417"/>
                      <a:pt x="1329" y="2417"/>
                    </a:cubicBezTo>
                    <a:cubicBezTo>
                      <a:pt x="1304" y="2429"/>
                      <a:pt x="1279" y="2436"/>
                      <a:pt x="1257" y="2436"/>
                    </a:cubicBezTo>
                    <a:cubicBezTo>
                      <a:pt x="1235" y="2436"/>
                      <a:pt x="1216" y="2429"/>
                      <a:pt x="1204" y="2417"/>
                    </a:cubicBezTo>
                    <a:cubicBezTo>
                      <a:pt x="1154" y="2367"/>
                      <a:pt x="1154" y="2291"/>
                      <a:pt x="1129" y="2241"/>
                    </a:cubicBezTo>
                    <a:lnTo>
                      <a:pt x="1129" y="2216"/>
                    </a:lnTo>
                    <a:cubicBezTo>
                      <a:pt x="1129" y="2141"/>
                      <a:pt x="1103" y="2041"/>
                      <a:pt x="1053" y="1966"/>
                    </a:cubicBezTo>
                    <a:cubicBezTo>
                      <a:pt x="999" y="1894"/>
                      <a:pt x="907" y="1835"/>
                      <a:pt x="813" y="1835"/>
                    </a:cubicBezTo>
                    <a:cubicBezTo>
                      <a:pt x="776" y="1835"/>
                      <a:pt x="738" y="1844"/>
                      <a:pt x="702" y="1865"/>
                    </a:cubicBezTo>
                    <a:cubicBezTo>
                      <a:pt x="652" y="1890"/>
                      <a:pt x="627" y="1966"/>
                      <a:pt x="652" y="2016"/>
                    </a:cubicBezTo>
                    <a:cubicBezTo>
                      <a:pt x="682" y="2045"/>
                      <a:pt x="711" y="2057"/>
                      <a:pt x="740" y="2057"/>
                    </a:cubicBezTo>
                    <a:cubicBezTo>
                      <a:pt x="761" y="2057"/>
                      <a:pt x="782" y="2051"/>
                      <a:pt x="803" y="2041"/>
                    </a:cubicBezTo>
                    <a:cubicBezTo>
                      <a:pt x="828" y="2041"/>
                      <a:pt x="853" y="2041"/>
                      <a:pt x="878" y="2091"/>
                    </a:cubicBezTo>
                    <a:cubicBezTo>
                      <a:pt x="903" y="2116"/>
                      <a:pt x="903" y="2191"/>
                      <a:pt x="928" y="2241"/>
                    </a:cubicBezTo>
                    <a:lnTo>
                      <a:pt x="928" y="2266"/>
                    </a:lnTo>
                    <a:cubicBezTo>
                      <a:pt x="928" y="2317"/>
                      <a:pt x="953" y="2367"/>
                      <a:pt x="953" y="2417"/>
                    </a:cubicBezTo>
                    <a:lnTo>
                      <a:pt x="903" y="2417"/>
                    </a:lnTo>
                    <a:cubicBezTo>
                      <a:pt x="803" y="2442"/>
                      <a:pt x="728" y="2492"/>
                      <a:pt x="677" y="2567"/>
                    </a:cubicBezTo>
                    <a:cubicBezTo>
                      <a:pt x="677" y="2617"/>
                      <a:pt x="652" y="2642"/>
                      <a:pt x="652" y="2692"/>
                    </a:cubicBezTo>
                    <a:cubicBezTo>
                      <a:pt x="627" y="2718"/>
                      <a:pt x="602" y="2768"/>
                      <a:pt x="577" y="2793"/>
                    </a:cubicBezTo>
                    <a:cubicBezTo>
                      <a:pt x="562" y="2822"/>
                      <a:pt x="539" y="2834"/>
                      <a:pt x="512" y="2834"/>
                    </a:cubicBezTo>
                    <a:cubicBezTo>
                      <a:pt x="493" y="2834"/>
                      <a:pt x="473" y="2828"/>
                      <a:pt x="452" y="2818"/>
                    </a:cubicBezTo>
                    <a:cubicBezTo>
                      <a:pt x="427" y="2818"/>
                      <a:pt x="377" y="2768"/>
                      <a:pt x="377" y="2743"/>
                    </a:cubicBezTo>
                    <a:cubicBezTo>
                      <a:pt x="377" y="2706"/>
                      <a:pt x="363" y="2683"/>
                      <a:pt x="346" y="2683"/>
                    </a:cubicBezTo>
                    <a:cubicBezTo>
                      <a:pt x="340" y="2683"/>
                      <a:pt x="333" y="2686"/>
                      <a:pt x="326" y="2692"/>
                    </a:cubicBezTo>
                    <a:cubicBezTo>
                      <a:pt x="301" y="2692"/>
                      <a:pt x="276" y="2718"/>
                      <a:pt x="276" y="2743"/>
                    </a:cubicBezTo>
                    <a:cubicBezTo>
                      <a:pt x="276" y="2818"/>
                      <a:pt x="352" y="2893"/>
                      <a:pt x="427" y="2918"/>
                    </a:cubicBezTo>
                    <a:cubicBezTo>
                      <a:pt x="458" y="2928"/>
                      <a:pt x="489" y="2934"/>
                      <a:pt x="520" y="2934"/>
                    </a:cubicBezTo>
                    <a:cubicBezTo>
                      <a:pt x="564" y="2934"/>
                      <a:pt x="608" y="2922"/>
                      <a:pt x="652" y="2893"/>
                    </a:cubicBezTo>
                    <a:cubicBezTo>
                      <a:pt x="702" y="2843"/>
                      <a:pt x="728" y="2768"/>
                      <a:pt x="753" y="2718"/>
                    </a:cubicBezTo>
                    <a:cubicBezTo>
                      <a:pt x="753" y="2692"/>
                      <a:pt x="778" y="2667"/>
                      <a:pt x="778" y="2642"/>
                    </a:cubicBezTo>
                    <a:cubicBezTo>
                      <a:pt x="803" y="2592"/>
                      <a:pt x="853" y="2542"/>
                      <a:pt x="928" y="2542"/>
                    </a:cubicBezTo>
                    <a:cubicBezTo>
                      <a:pt x="953" y="2517"/>
                      <a:pt x="978" y="2517"/>
                      <a:pt x="1028" y="2517"/>
                    </a:cubicBezTo>
                    <a:cubicBezTo>
                      <a:pt x="1028" y="2542"/>
                      <a:pt x="1053" y="2567"/>
                      <a:pt x="1053" y="2567"/>
                    </a:cubicBezTo>
                    <a:cubicBezTo>
                      <a:pt x="1129" y="2624"/>
                      <a:pt x="1218" y="2652"/>
                      <a:pt x="1300" y="2652"/>
                    </a:cubicBezTo>
                    <a:cubicBezTo>
                      <a:pt x="1327" y="2652"/>
                      <a:pt x="1354" y="2649"/>
                      <a:pt x="1379" y="2642"/>
                    </a:cubicBezTo>
                    <a:cubicBezTo>
                      <a:pt x="1454" y="2617"/>
                      <a:pt x="1530" y="2567"/>
                      <a:pt x="1630" y="2492"/>
                    </a:cubicBezTo>
                    <a:cubicBezTo>
                      <a:pt x="1730" y="2392"/>
                      <a:pt x="1805" y="2291"/>
                      <a:pt x="1855" y="2166"/>
                    </a:cubicBezTo>
                    <a:cubicBezTo>
                      <a:pt x="1905" y="2317"/>
                      <a:pt x="1931" y="2467"/>
                      <a:pt x="1981" y="2617"/>
                    </a:cubicBezTo>
                    <a:cubicBezTo>
                      <a:pt x="2006" y="2793"/>
                      <a:pt x="2056" y="2968"/>
                      <a:pt x="2106" y="3119"/>
                    </a:cubicBezTo>
                    <a:cubicBezTo>
                      <a:pt x="2106" y="3144"/>
                      <a:pt x="2106" y="3194"/>
                      <a:pt x="2131" y="3219"/>
                    </a:cubicBezTo>
                    <a:cubicBezTo>
                      <a:pt x="2131" y="3269"/>
                      <a:pt x="2156" y="3319"/>
                      <a:pt x="2181" y="3369"/>
                    </a:cubicBezTo>
                    <a:cubicBezTo>
                      <a:pt x="2332" y="3670"/>
                      <a:pt x="2557" y="3996"/>
                      <a:pt x="2883" y="4121"/>
                    </a:cubicBezTo>
                    <a:cubicBezTo>
                      <a:pt x="2833" y="4171"/>
                      <a:pt x="2758" y="4221"/>
                      <a:pt x="2758" y="4221"/>
                    </a:cubicBezTo>
                    <a:cubicBezTo>
                      <a:pt x="2707" y="4221"/>
                      <a:pt x="2682" y="4196"/>
                      <a:pt x="2607" y="4146"/>
                    </a:cubicBezTo>
                    <a:cubicBezTo>
                      <a:pt x="2557" y="4096"/>
                      <a:pt x="2482" y="4071"/>
                      <a:pt x="2432" y="4046"/>
                    </a:cubicBezTo>
                    <a:cubicBezTo>
                      <a:pt x="2321" y="3990"/>
                      <a:pt x="2218" y="3973"/>
                      <a:pt x="2122" y="3973"/>
                    </a:cubicBezTo>
                    <a:cubicBezTo>
                      <a:pt x="2045" y="3973"/>
                      <a:pt x="1973" y="3985"/>
                      <a:pt x="1905" y="3996"/>
                    </a:cubicBezTo>
                    <a:cubicBezTo>
                      <a:pt x="1855" y="4008"/>
                      <a:pt x="1805" y="4015"/>
                      <a:pt x="1755" y="4015"/>
                    </a:cubicBezTo>
                    <a:cubicBezTo>
                      <a:pt x="1705" y="4015"/>
                      <a:pt x="1655" y="4008"/>
                      <a:pt x="1605" y="3996"/>
                    </a:cubicBezTo>
                    <a:cubicBezTo>
                      <a:pt x="1504" y="3971"/>
                      <a:pt x="1404" y="3946"/>
                      <a:pt x="1354" y="3895"/>
                    </a:cubicBezTo>
                    <a:cubicBezTo>
                      <a:pt x="1304" y="3845"/>
                      <a:pt x="1279" y="3770"/>
                      <a:pt x="1304" y="3720"/>
                    </a:cubicBezTo>
                    <a:cubicBezTo>
                      <a:pt x="1304" y="3670"/>
                      <a:pt x="1354" y="3645"/>
                      <a:pt x="1379" y="3645"/>
                    </a:cubicBezTo>
                    <a:lnTo>
                      <a:pt x="1429" y="3645"/>
                    </a:lnTo>
                    <a:cubicBezTo>
                      <a:pt x="1481" y="3662"/>
                      <a:pt x="1545" y="3691"/>
                      <a:pt x="1612" y="3691"/>
                    </a:cubicBezTo>
                    <a:cubicBezTo>
                      <a:pt x="1643" y="3691"/>
                      <a:pt x="1674" y="3685"/>
                      <a:pt x="1705" y="3670"/>
                    </a:cubicBezTo>
                    <a:cubicBezTo>
                      <a:pt x="1780" y="3645"/>
                      <a:pt x="1830" y="3570"/>
                      <a:pt x="1855" y="3520"/>
                    </a:cubicBezTo>
                    <a:cubicBezTo>
                      <a:pt x="1880" y="3419"/>
                      <a:pt x="1880" y="3294"/>
                      <a:pt x="1805" y="3194"/>
                    </a:cubicBezTo>
                    <a:cubicBezTo>
                      <a:pt x="1699" y="3017"/>
                      <a:pt x="1495" y="2903"/>
                      <a:pt x="1286" y="2903"/>
                    </a:cubicBezTo>
                    <a:cubicBezTo>
                      <a:pt x="1198" y="2903"/>
                      <a:pt x="1110" y="2924"/>
                      <a:pt x="1028" y="2968"/>
                    </a:cubicBezTo>
                    <a:cubicBezTo>
                      <a:pt x="953" y="3018"/>
                      <a:pt x="903" y="3119"/>
                      <a:pt x="953" y="3194"/>
                    </a:cubicBezTo>
                    <a:cubicBezTo>
                      <a:pt x="991" y="3250"/>
                      <a:pt x="1056" y="3278"/>
                      <a:pt x="1119" y="3278"/>
                    </a:cubicBezTo>
                    <a:cubicBezTo>
                      <a:pt x="1139" y="3278"/>
                      <a:pt x="1160" y="3275"/>
                      <a:pt x="1179" y="3269"/>
                    </a:cubicBezTo>
                    <a:cubicBezTo>
                      <a:pt x="1212" y="3244"/>
                      <a:pt x="1254" y="3233"/>
                      <a:pt x="1297" y="3233"/>
                    </a:cubicBezTo>
                    <a:cubicBezTo>
                      <a:pt x="1385" y="3233"/>
                      <a:pt x="1479" y="3277"/>
                      <a:pt x="1530" y="3344"/>
                    </a:cubicBezTo>
                    <a:cubicBezTo>
                      <a:pt x="1504" y="3344"/>
                      <a:pt x="1479" y="3319"/>
                      <a:pt x="1454" y="3319"/>
                    </a:cubicBezTo>
                    <a:cubicBezTo>
                      <a:pt x="1437" y="3317"/>
                      <a:pt x="1420" y="3316"/>
                      <a:pt x="1403" y="3316"/>
                    </a:cubicBezTo>
                    <a:cubicBezTo>
                      <a:pt x="1217" y="3316"/>
                      <a:pt x="1024" y="3436"/>
                      <a:pt x="978" y="3620"/>
                    </a:cubicBezTo>
                    <a:cubicBezTo>
                      <a:pt x="953" y="3720"/>
                      <a:pt x="978" y="3820"/>
                      <a:pt x="1003" y="3895"/>
                    </a:cubicBezTo>
                    <a:cubicBezTo>
                      <a:pt x="978" y="3895"/>
                      <a:pt x="953" y="3895"/>
                      <a:pt x="953" y="3870"/>
                    </a:cubicBezTo>
                    <a:cubicBezTo>
                      <a:pt x="878" y="3845"/>
                      <a:pt x="828" y="3795"/>
                      <a:pt x="753" y="3745"/>
                    </a:cubicBezTo>
                    <a:cubicBezTo>
                      <a:pt x="702" y="3720"/>
                      <a:pt x="677" y="3670"/>
                      <a:pt x="627" y="3645"/>
                    </a:cubicBezTo>
                    <a:cubicBezTo>
                      <a:pt x="571" y="3608"/>
                      <a:pt x="460" y="3543"/>
                      <a:pt x="335" y="3543"/>
                    </a:cubicBezTo>
                    <a:cubicBezTo>
                      <a:pt x="291" y="3543"/>
                      <a:pt x="246" y="3550"/>
                      <a:pt x="201" y="3570"/>
                    </a:cubicBezTo>
                    <a:cubicBezTo>
                      <a:pt x="101" y="3620"/>
                      <a:pt x="26" y="3720"/>
                      <a:pt x="1" y="3820"/>
                    </a:cubicBezTo>
                    <a:cubicBezTo>
                      <a:pt x="1" y="3946"/>
                      <a:pt x="51" y="4046"/>
                      <a:pt x="126" y="4121"/>
                    </a:cubicBezTo>
                    <a:cubicBezTo>
                      <a:pt x="133" y="4128"/>
                      <a:pt x="143" y="4131"/>
                      <a:pt x="153" y="4131"/>
                    </a:cubicBezTo>
                    <a:cubicBezTo>
                      <a:pt x="176" y="4131"/>
                      <a:pt x="201" y="4114"/>
                      <a:pt x="201" y="4096"/>
                    </a:cubicBezTo>
                    <a:cubicBezTo>
                      <a:pt x="226" y="4071"/>
                      <a:pt x="226" y="4046"/>
                      <a:pt x="201" y="4021"/>
                    </a:cubicBezTo>
                    <a:cubicBezTo>
                      <a:pt x="126" y="3996"/>
                      <a:pt x="101" y="3921"/>
                      <a:pt x="126" y="3845"/>
                    </a:cubicBezTo>
                    <a:cubicBezTo>
                      <a:pt x="126" y="3770"/>
                      <a:pt x="176" y="3695"/>
                      <a:pt x="251" y="3670"/>
                    </a:cubicBezTo>
                    <a:cubicBezTo>
                      <a:pt x="280" y="3658"/>
                      <a:pt x="310" y="3653"/>
                      <a:pt x="338" y="3653"/>
                    </a:cubicBezTo>
                    <a:cubicBezTo>
                      <a:pt x="432" y="3653"/>
                      <a:pt x="519" y="3707"/>
                      <a:pt x="577" y="3745"/>
                    </a:cubicBezTo>
                    <a:cubicBezTo>
                      <a:pt x="602" y="3770"/>
                      <a:pt x="652" y="3795"/>
                      <a:pt x="677" y="3820"/>
                    </a:cubicBezTo>
                    <a:cubicBezTo>
                      <a:pt x="753" y="3870"/>
                      <a:pt x="828" y="3946"/>
                      <a:pt x="903" y="3971"/>
                    </a:cubicBezTo>
                    <a:cubicBezTo>
                      <a:pt x="953" y="3996"/>
                      <a:pt x="1003" y="4021"/>
                      <a:pt x="1053" y="4021"/>
                    </a:cubicBezTo>
                    <a:cubicBezTo>
                      <a:pt x="1078" y="4046"/>
                      <a:pt x="1103" y="4096"/>
                      <a:pt x="1129" y="4121"/>
                    </a:cubicBezTo>
                    <a:cubicBezTo>
                      <a:pt x="1229" y="4221"/>
                      <a:pt x="1379" y="4271"/>
                      <a:pt x="1530" y="4322"/>
                    </a:cubicBezTo>
                    <a:cubicBezTo>
                      <a:pt x="1580" y="4322"/>
                      <a:pt x="1630" y="4322"/>
                      <a:pt x="1680" y="4347"/>
                    </a:cubicBezTo>
                    <a:cubicBezTo>
                      <a:pt x="1605" y="4397"/>
                      <a:pt x="1555" y="4472"/>
                      <a:pt x="1530" y="4572"/>
                    </a:cubicBezTo>
                    <a:cubicBezTo>
                      <a:pt x="1454" y="4773"/>
                      <a:pt x="1504" y="5098"/>
                      <a:pt x="1755" y="5199"/>
                    </a:cubicBezTo>
                    <a:cubicBezTo>
                      <a:pt x="1797" y="5209"/>
                      <a:pt x="1838" y="5215"/>
                      <a:pt x="1878" y="5215"/>
                    </a:cubicBezTo>
                    <a:cubicBezTo>
                      <a:pt x="1934" y="5215"/>
                      <a:pt x="1987" y="5203"/>
                      <a:pt x="2031" y="5174"/>
                    </a:cubicBezTo>
                    <a:lnTo>
                      <a:pt x="2056" y="5149"/>
                    </a:lnTo>
                    <a:cubicBezTo>
                      <a:pt x="2106" y="5124"/>
                      <a:pt x="2131" y="5048"/>
                      <a:pt x="2106" y="4973"/>
                    </a:cubicBezTo>
                    <a:cubicBezTo>
                      <a:pt x="2106" y="4923"/>
                      <a:pt x="2081" y="4848"/>
                      <a:pt x="2031" y="4823"/>
                    </a:cubicBezTo>
                    <a:cubicBezTo>
                      <a:pt x="2011" y="4816"/>
                      <a:pt x="1992" y="4813"/>
                      <a:pt x="1976" y="4813"/>
                    </a:cubicBezTo>
                    <a:cubicBezTo>
                      <a:pt x="1931" y="4813"/>
                      <a:pt x="1899" y="4836"/>
                      <a:pt x="1880" y="4873"/>
                    </a:cubicBezTo>
                    <a:cubicBezTo>
                      <a:pt x="1855" y="4923"/>
                      <a:pt x="1855" y="4973"/>
                      <a:pt x="1905" y="4998"/>
                    </a:cubicBezTo>
                    <a:lnTo>
                      <a:pt x="1830" y="4998"/>
                    </a:lnTo>
                    <a:cubicBezTo>
                      <a:pt x="1705" y="4948"/>
                      <a:pt x="1680" y="4773"/>
                      <a:pt x="1730" y="4647"/>
                    </a:cubicBezTo>
                    <a:cubicBezTo>
                      <a:pt x="1780" y="4522"/>
                      <a:pt x="1905" y="4397"/>
                      <a:pt x="2081" y="4322"/>
                    </a:cubicBezTo>
                    <a:cubicBezTo>
                      <a:pt x="2106" y="4322"/>
                      <a:pt x="2106" y="4322"/>
                      <a:pt x="2106" y="4296"/>
                    </a:cubicBezTo>
                    <a:cubicBezTo>
                      <a:pt x="2181" y="4296"/>
                      <a:pt x="2231" y="4296"/>
                      <a:pt x="2306" y="4322"/>
                    </a:cubicBezTo>
                    <a:cubicBezTo>
                      <a:pt x="2332" y="4347"/>
                      <a:pt x="2357" y="4372"/>
                      <a:pt x="2407" y="4397"/>
                    </a:cubicBezTo>
                    <a:cubicBezTo>
                      <a:pt x="2488" y="4458"/>
                      <a:pt x="2586" y="4536"/>
                      <a:pt x="2728" y="4536"/>
                    </a:cubicBezTo>
                    <a:cubicBezTo>
                      <a:pt x="2760" y="4536"/>
                      <a:pt x="2795" y="4531"/>
                      <a:pt x="2833" y="4522"/>
                    </a:cubicBezTo>
                    <a:cubicBezTo>
                      <a:pt x="2908" y="4522"/>
                      <a:pt x="2983" y="4447"/>
                      <a:pt x="3058" y="4397"/>
                    </a:cubicBezTo>
                    <a:cubicBezTo>
                      <a:pt x="3159" y="4322"/>
                      <a:pt x="3284" y="4221"/>
                      <a:pt x="3409" y="4196"/>
                    </a:cubicBezTo>
                    <a:cubicBezTo>
                      <a:pt x="3560" y="4171"/>
                      <a:pt x="3685" y="4146"/>
                      <a:pt x="3835" y="4096"/>
                    </a:cubicBezTo>
                    <a:cubicBezTo>
                      <a:pt x="3936" y="4071"/>
                      <a:pt x="4036" y="4021"/>
                      <a:pt x="4161" y="4021"/>
                    </a:cubicBezTo>
                    <a:cubicBezTo>
                      <a:pt x="4221" y="4010"/>
                      <a:pt x="4281" y="4005"/>
                      <a:pt x="4341" y="4005"/>
                    </a:cubicBezTo>
                    <a:cubicBezTo>
                      <a:pt x="4862" y="4005"/>
                      <a:pt x="5377" y="4381"/>
                      <a:pt x="5489" y="4898"/>
                    </a:cubicBezTo>
                    <a:cubicBezTo>
                      <a:pt x="5514" y="4973"/>
                      <a:pt x="5615" y="5023"/>
                      <a:pt x="5690" y="5023"/>
                    </a:cubicBezTo>
                    <a:cubicBezTo>
                      <a:pt x="5715" y="4998"/>
                      <a:pt x="5740" y="4998"/>
                      <a:pt x="5765" y="4973"/>
                    </a:cubicBezTo>
                    <a:cubicBezTo>
                      <a:pt x="5815" y="4923"/>
                      <a:pt x="5840" y="4873"/>
                      <a:pt x="5815" y="4823"/>
                    </a:cubicBezTo>
                    <a:cubicBezTo>
                      <a:pt x="5665" y="4221"/>
                      <a:pt x="5113" y="3770"/>
                      <a:pt x="4537" y="3695"/>
                    </a:cubicBezTo>
                    <a:cubicBezTo>
                      <a:pt x="4562" y="3595"/>
                      <a:pt x="4562" y="3494"/>
                      <a:pt x="4537" y="3394"/>
                    </a:cubicBezTo>
                    <a:cubicBezTo>
                      <a:pt x="4487" y="3319"/>
                      <a:pt x="4437" y="3269"/>
                      <a:pt x="4362" y="3194"/>
                    </a:cubicBezTo>
                    <a:cubicBezTo>
                      <a:pt x="4337" y="3169"/>
                      <a:pt x="4286" y="3144"/>
                      <a:pt x="4261" y="3093"/>
                    </a:cubicBezTo>
                    <a:cubicBezTo>
                      <a:pt x="4186" y="2993"/>
                      <a:pt x="4161" y="2818"/>
                      <a:pt x="4211" y="2692"/>
                    </a:cubicBezTo>
                    <a:cubicBezTo>
                      <a:pt x="4211" y="2667"/>
                      <a:pt x="4211" y="2642"/>
                      <a:pt x="4186" y="2617"/>
                    </a:cubicBezTo>
                    <a:cubicBezTo>
                      <a:pt x="4161" y="2617"/>
                      <a:pt x="4111" y="2617"/>
                      <a:pt x="4111" y="2667"/>
                    </a:cubicBezTo>
                    <a:cubicBezTo>
                      <a:pt x="4036" y="2818"/>
                      <a:pt x="4061" y="3018"/>
                      <a:pt x="4186" y="3169"/>
                    </a:cubicBezTo>
                    <a:cubicBezTo>
                      <a:pt x="4211" y="3219"/>
                      <a:pt x="4261" y="3244"/>
                      <a:pt x="4286" y="3294"/>
                    </a:cubicBezTo>
                    <a:cubicBezTo>
                      <a:pt x="4362" y="3319"/>
                      <a:pt x="4412" y="3369"/>
                      <a:pt x="4437" y="3444"/>
                    </a:cubicBezTo>
                    <a:cubicBezTo>
                      <a:pt x="4462" y="3520"/>
                      <a:pt x="4462" y="3620"/>
                      <a:pt x="4412" y="3670"/>
                    </a:cubicBezTo>
                    <a:cubicBezTo>
                      <a:pt x="4311" y="3670"/>
                      <a:pt x="4211" y="3670"/>
                      <a:pt x="4111" y="3695"/>
                    </a:cubicBezTo>
                    <a:cubicBezTo>
                      <a:pt x="3961" y="3720"/>
                      <a:pt x="3860" y="3745"/>
                      <a:pt x="3735" y="3795"/>
                    </a:cubicBezTo>
                    <a:cubicBezTo>
                      <a:pt x="3685" y="3795"/>
                      <a:pt x="3635" y="3820"/>
                      <a:pt x="3610" y="3820"/>
                    </a:cubicBezTo>
                    <a:cubicBezTo>
                      <a:pt x="3459" y="3770"/>
                      <a:pt x="3359" y="3645"/>
                      <a:pt x="3309" y="3494"/>
                    </a:cubicBezTo>
                    <a:cubicBezTo>
                      <a:pt x="3284" y="3394"/>
                      <a:pt x="3284" y="3269"/>
                      <a:pt x="3309" y="3194"/>
                    </a:cubicBezTo>
                    <a:cubicBezTo>
                      <a:pt x="3350" y="3132"/>
                      <a:pt x="3408" y="3087"/>
                      <a:pt x="3470" y="3087"/>
                    </a:cubicBezTo>
                    <a:cubicBezTo>
                      <a:pt x="3483" y="3087"/>
                      <a:pt x="3496" y="3089"/>
                      <a:pt x="3509" y="3093"/>
                    </a:cubicBezTo>
                    <a:cubicBezTo>
                      <a:pt x="3535" y="3093"/>
                      <a:pt x="3560" y="3119"/>
                      <a:pt x="3585" y="3169"/>
                    </a:cubicBezTo>
                    <a:cubicBezTo>
                      <a:pt x="3585" y="3169"/>
                      <a:pt x="3610" y="3194"/>
                      <a:pt x="3585" y="3219"/>
                    </a:cubicBezTo>
                    <a:cubicBezTo>
                      <a:pt x="3560" y="3294"/>
                      <a:pt x="3585" y="3344"/>
                      <a:pt x="3635" y="3369"/>
                    </a:cubicBezTo>
                    <a:cubicBezTo>
                      <a:pt x="3655" y="3376"/>
                      <a:pt x="3673" y="3379"/>
                      <a:pt x="3690" y="3379"/>
                    </a:cubicBezTo>
                    <a:cubicBezTo>
                      <a:pt x="3735" y="3379"/>
                      <a:pt x="3767" y="3356"/>
                      <a:pt x="3785" y="3319"/>
                    </a:cubicBezTo>
                    <a:cubicBezTo>
                      <a:pt x="3835" y="3244"/>
                      <a:pt x="3810" y="3144"/>
                      <a:pt x="3785" y="3068"/>
                    </a:cubicBezTo>
                    <a:cubicBezTo>
                      <a:pt x="3735" y="2968"/>
                      <a:pt x="3635" y="2893"/>
                      <a:pt x="3560" y="2893"/>
                    </a:cubicBezTo>
                    <a:cubicBezTo>
                      <a:pt x="3529" y="2884"/>
                      <a:pt x="3498" y="2880"/>
                      <a:pt x="3468" y="2880"/>
                    </a:cubicBezTo>
                    <a:cubicBezTo>
                      <a:pt x="3325" y="2880"/>
                      <a:pt x="3191" y="2974"/>
                      <a:pt x="3108" y="3119"/>
                    </a:cubicBezTo>
                    <a:cubicBezTo>
                      <a:pt x="3058" y="3244"/>
                      <a:pt x="3058" y="3394"/>
                      <a:pt x="3108" y="3545"/>
                    </a:cubicBezTo>
                    <a:cubicBezTo>
                      <a:pt x="3134" y="3670"/>
                      <a:pt x="3209" y="3795"/>
                      <a:pt x="3309" y="3870"/>
                    </a:cubicBezTo>
                    <a:cubicBezTo>
                      <a:pt x="3296" y="3883"/>
                      <a:pt x="3278" y="3889"/>
                      <a:pt x="3256" y="3889"/>
                    </a:cubicBezTo>
                    <a:cubicBezTo>
                      <a:pt x="3234" y="3889"/>
                      <a:pt x="3209" y="3883"/>
                      <a:pt x="3184" y="3870"/>
                    </a:cubicBezTo>
                    <a:cubicBezTo>
                      <a:pt x="2808" y="3845"/>
                      <a:pt x="2557" y="3469"/>
                      <a:pt x="2432" y="3093"/>
                    </a:cubicBezTo>
                    <a:cubicBezTo>
                      <a:pt x="2382" y="2918"/>
                      <a:pt x="2407" y="2617"/>
                      <a:pt x="2482" y="2492"/>
                    </a:cubicBezTo>
                    <a:cubicBezTo>
                      <a:pt x="2507" y="2442"/>
                      <a:pt x="2557" y="2392"/>
                      <a:pt x="2632" y="2342"/>
                    </a:cubicBezTo>
                    <a:cubicBezTo>
                      <a:pt x="2758" y="2216"/>
                      <a:pt x="2883" y="2091"/>
                      <a:pt x="2908" y="1865"/>
                    </a:cubicBezTo>
                    <a:cubicBezTo>
                      <a:pt x="2908" y="1790"/>
                      <a:pt x="2883" y="1715"/>
                      <a:pt x="2858" y="1640"/>
                    </a:cubicBezTo>
                    <a:cubicBezTo>
                      <a:pt x="2858" y="1590"/>
                      <a:pt x="2858" y="1540"/>
                      <a:pt x="2883" y="1515"/>
                    </a:cubicBezTo>
                    <a:cubicBezTo>
                      <a:pt x="2883" y="1489"/>
                      <a:pt x="2883" y="1464"/>
                      <a:pt x="2883" y="1439"/>
                    </a:cubicBezTo>
                    <a:cubicBezTo>
                      <a:pt x="2908" y="1339"/>
                      <a:pt x="2933" y="1214"/>
                      <a:pt x="2933" y="1114"/>
                    </a:cubicBezTo>
                    <a:cubicBezTo>
                      <a:pt x="2933" y="963"/>
                      <a:pt x="2833" y="788"/>
                      <a:pt x="2682" y="713"/>
                    </a:cubicBezTo>
                    <a:cubicBezTo>
                      <a:pt x="2607" y="713"/>
                      <a:pt x="2557" y="738"/>
                      <a:pt x="2532" y="788"/>
                    </a:cubicBezTo>
                    <a:cubicBezTo>
                      <a:pt x="2532" y="838"/>
                      <a:pt x="2557" y="913"/>
                      <a:pt x="2607" y="913"/>
                    </a:cubicBezTo>
                    <a:cubicBezTo>
                      <a:pt x="2682" y="938"/>
                      <a:pt x="2707" y="1038"/>
                      <a:pt x="2733" y="1114"/>
                    </a:cubicBezTo>
                    <a:cubicBezTo>
                      <a:pt x="2733" y="1214"/>
                      <a:pt x="2707" y="1289"/>
                      <a:pt x="2682" y="1364"/>
                    </a:cubicBezTo>
                    <a:cubicBezTo>
                      <a:pt x="2682" y="1389"/>
                      <a:pt x="2682" y="1389"/>
                      <a:pt x="2682" y="1389"/>
                    </a:cubicBezTo>
                    <a:cubicBezTo>
                      <a:pt x="2607" y="1314"/>
                      <a:pt x="2532" y="1289"/>
                      <a:pt x="2457" y="1239"/>
                    </a:cubicBezTo>
                    <a:cubicBezTo>
                      <a:pt x="2407" y="1214"/>
                      <a:pt x="2357" y="1189"/>
                      <a:pt x="2332" y="1164"/>
                    </a:cubicBezTo>
                    <a:cubicBezTo>
                      <a:pt x="2231" y="1088"/>
                      <a:pt x="2156" y="1013"/>
                      <a:pt x="2131" y="938"/>
                    </a:cubicBezTo>
                    <a:cubicBezTo>
                      <a:pt x="2131" y="888"/>
                      <a:pt x="2156" y="813"/>
                      <a:pt x="2206" y="813"/>
                    </a:cubicBezTo>
                    <a:cubicBezTo>
                      <a:pt x="2281" y="788"/>
                      <a:pt x="2332" y="687"/>
                      <a:pt x="2306" y="612"/>
                    </a:cubicBezTo>
                    <a:cubicBezTo>
                      <a:pt x="2286" y="529"/>
                      <a:pt x="2231" y="481"/>
                      <a:pt x="2169" y="481"/>
                    </a:cubicBezTo>
                    <a:cubicBezTo>
                      <a:pt x="2157" y="481"/>
                      <a:pt x="2144" y="483"/>
                      <a:pt x="2131" y="487"/>
                    </a:cubicBezTo>
                    <a:cubicBezTo>
                      <a:pt x="2006" y="512"/>
                      <a:pt x="1905" y="612"/>
                      <a:pt x="1855" y="713"/>
                    </a:cubicBezTo>
                    <a:cubicBezTo>
                      <a:pt x="1855" y="713"/>
                      <a:pt x="1855" y="713"/>
                      <a:pt x="1855" y="687"/>
                    </a:cubicBezTo>
                    <a:cubicBezTo>
                      <a:pt x="1805" y="662"/>
                      <a:pt x="1805" y="587"/>
                      <a:pt x="1780" y="537"/>
                    </a:cubicBezTo>
                    <a:cubicBezTo>
                      <a:pt x="1780" y="512"/>
                      <a:pt x="1780" y="512"/>
                      <a:pt x="1780" y="487"/>
                    </a:cubicBezTo>
                    <a:cubicBezTo>
                      <a:pt x="1730" y="362"/>
                      <a:pt x="1680" y="311"/>
                      <a:pt x="1605" y="261"/>
                    </a:cubicBezTo>
                    <a:cubicBezTo>
                      <a:pt x="1580" y="261"/>
                      <a:pt x="1555" y="261"/>
                      <a:pt x="1555" y="286"/>
                    </a:cubicBezTo>
                    <a:cubicBezTo>
                      <a:pt x="1530" y="311"/>
                      <a:pt x="1555" y="337"/>
                      <a:pt x="1580" y="362"/>
                    </a:cubicBezTo>
                    <a:cubicBezTo>
                      <a:pt x="1605" y="387"/>
                      <a:pt x="1655" y="437"/>
                      <a:pt x="1680" y="512"/>
                    </a:cubicBezTo>
                    <a:cubicBezTo>
                      <a:pt x="1680" y="537"/>
                      <a:pt x="1680" y="537"/>
                      <a:pt x="1680" y="562"/>
                    </a:cubicBezTo>
                    <a:cubicBezTo>
                      <a:pt x="1705" y="637"/>
                      <a:pt x="1705" y="687"/>
                      <a:pt x="1755" y="763"/>
                    </a:cubicBezTo>
                    <a:cubicBezTo>
                      <a:pt x="1780" y="788"/>
                      <a:pt x="1805" y="813"/>
                      <a:pt x="1830" y="813"/>
                    </a:cubicBezTo>
                    <a:cubicBezTo>
                      <a:pt x="1805" y="888"/>
                      <a:pt x="1805" y="938"/>
                      <a:pt x="1830" y="1013"/>
                    </a:cubicBezTo>
                    <a:cubicBezTo>
                      <a:pt x="1855" y="1164"/>
                      <a:pt x="1956" y="1289"/>
                      <a:pt x="2131" y="1414"/>
                    </a:cubicBezTo>
                    <a:cubicBezTo>
                      <a:pt x="2181" y="1439"/>
                      <a:pt x="2231" y="1464"/>
                      <a:pt x="2281" y="1515"/>
                    </a:cubicBezTo>
                    <a:cubicBezTo>
                      <a:pt x="2332" y="1540"/>
                      <a:pt x="2407" y="1590"/>
                      <a:pt x="2457" y="1640"/>
                    </a:cubicBezTo>
                    <a:cubicBezTo>
                      <a:pt x="2532" y="1690"/>
                      <a:pt x="2582" y="1790"/>
                      <a:pt x="2582" y="1840"/>
                    </a:cubicBezTo>
                    <a:cubicBezTo>
                      <a:pt x="2582" y="1941"/>
                      <a:pt x="2482" y="2016"/>
                      <a:pt x="2407" y="2116"/>
                    </a:cubicBezTo>
                    <a:cubicBezTo>
                      <a:pt x="2332" y="2166"/>
                      <a:pt x="2281" y="2241"/>
                      <a:pt x="2231" y="2291"/>
                    </a:cubicBezTo>
                    <a:cubicBezTo>
                      <a:pt x="2181" y="2066"/>
                      <a:pt x="2106" y="1865"/>
                      <a:pt x="1981" y="1640"/>
                    </a:cubicBezTo>
                    <a:cubicBezTo>
                      <a:pt x="1855" y="1414"/>
                      <a:pt x="1655" y="1239"/>
                      <a:pt x="1429" y="1114"/>
                    </a:cubicBezTo>
                    <a:cubicBezTo>
                      <a:pt x="1479" y="1013"/>
                      <a:pt x="1504" y="938"/>
                      <a:pt x="1504" y="838"/>
                    </a:cubicBezTo>
                    <a:cubicBezTo>
                      <a:pt x="1504" y="662"/>
                      <a:pt x="1404" y="512"/>
                      <a:pt x="1279" y="462"/>
                    </a:cubicBezTo>
                    <a:cubicBezTo>
                      <a:pt x="1229" y="449"/>
                      <a:pt x="1185" y="443"/>
                      <a:pt x="1144" y="443"/>
                    </a:cubicBezTo>
                    <a:cubicBezTo>
                      <a:pt x="1103" y="443"/>
                      <a:pt x="1066" y="449"/>
                      <a:pt x="1028" y="462"/>
                    </a:cubicBezTo>
                    <a:lnTo>
                      <a:pt x="953" y="462"/>
                    </a:lnTo>
                    <a:cubicBezTo>
                      <a:pt x="878" y="462"/>
                      <a:pt x="803" y="437"/>
                      <a:pt x="778" y="387"/>
                    </a:cubicBezTo>
                    <a:cubicBezTo>
                      <a:pt x="728" y="362"/>
                      <a:pt x="728" y="286"/>
                      <a:pt x="753" y="261"/>
                    </a:cubicBezTo>
                    <a:cubicBezTo>
                      <a:pt x="753" y="236"/>
                      <a:pt x="778" y="236"/>
                      <a:pt x="778" y="211"/>
                    </a:cubicBezTo>
                    <a:cubicBezTo>
                      <a:pt x="803" y="211"/>
                      <a:pt x="828" y="211"/>
                      <a:pt x="828" y="236"/>
                    </a:cubicBezTo>
                    <a:cubicBezTo>
                      <a:pt x="841" y="243"/>
                      <a:pt x="855" y="246"/>
                      <a:pt x="868" y="246"/>
                    </a:cubicBezTo>
                    <a:cubicBezTo>
                      <a:pt x="905" y="246"/>
                      <a:pt x="941" y="223"/>
                      <a:pt x="978" y="186"/>
                    </a:cubicBezTo>
                    <a:cubicBezTo>
                      <a:pt x="1003" y="136"/>
                      <a:pt x="1003" y="86"/>
                      <a:pt x="953" y="36"/>
                    </a:cubicBezTo>
                    <a:cubicBezTo>
                      <a:pt x="900" y="18"/>
                      <a:pt x="847" y="0"/>
                      <a:pt x="79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631856" y="4045616"/>
                <a:ext cx="322001" cy="521051"/>
              </a:xfrm>
              <a:custGeom>
                <a:avLst/>
                <a:gdLst/>
                <a:ahLst/>
                <a:cxnLst/>
                <a:rect l="l" t="t" r="r" b="b"/>
                <a:pathLst>
                  <a:path w="4337" h="7018" extrusionOk="0">
                    <a:moveTo>
                      <a:pt x="3584" y="0"/>
                    </a:moveTo>
                    <a:cubicBezTo>
                      <a:pt x="3434" y="25"/>
                      <a:pt x="3309" y="126"/>
                      <a:pt x="3283" y="251"/>
                    </a:cubicBezTo>
                    <a:cubicBezTo>
                      <a:pt x="3258" y="376"/>
                      <a:pt x="3283" y="502"/>
                      <a:pt x="3359" y="602"/>
                    </a:cubicBezTo>
                    <a:cubicBezTo>
                      <a:pt x="3384" y="652"/>
                      <a:pt x="3409" y="677"/>
                      <a:pt x="3434" y="702"/>
                    </a:cubicBezTo>
                    <a:cubicBezTo>
                      <a:pt x="3459" y="752"/>
                      <a:pt x="3484" y="777"/>
                      <a:pt x="3509" y="827"/>
                    </a:cubicBezTo>
                    <a:cubicBezTo>
                      <a:pt x="3509" y="878"/>
                      <a:pt x="3484" y="953"/>
                      <a:pt x="3409" y="1003"/>
                    </a:cubicBezTo>
                    <a:cubicBezTo>
                      <a:pt x="3359" y="1053"/>
                      <a:pt x="3283" y="1053"/>
                      <a:pt x="3233" y="1053"/>
                    </a:cubicBezTo>
                    <a:cubicBezTo>
                      <a:pt x="3158" y="827"/>
                      <a:pt x="3008" y="652"/>
                      <a:pt x="2807" y="552"/>
                    </a:cubicBezTo>
                    <a:cubicBezTo>
                      <a:pt x="2786" y="538"/>
                      <a:pt x="2763" y="532"/>
                      <a:pt x="2741" y="532"/>
                    </a:cubicBezTo>
                    <a:cubicBezTo>
                      <a:pt x="2682" y="532"/>
                      <a:pt x="2625" y="573"/>
                      <a:pt x="2607" y="627"/>
                    </a:cubicBezTo>
                    <a:cubicBezTo>
                      <a:pt x="2557" y="702"/>
                      <a:pt x="2582" y="802"/>
                      <a:pt x="2682" y="852"/>
                    </a:cubicBezTo>
                    <a:cubicBezTo>
                      <a:pt x="2857" y="928"/>
                      <a:pt x="2933" y="1128"/>
                      <a:pt x="2933" y="1279"/>
                    </a:cubicBezTo>
                    <a:cubicBezTo>
                      <a:pt x="2983" y="1479"/>
                      <a:pt x="2933" y="1705"/>
                      <a:pt x="2832" y="1880"/>
                    </a:cubicBezTo>
                    <a:cubicBezTo>
                      <a:pt x="2832" y="1880"/>
                      <a:pt x="2832" y="1905"/>
                      <a:pt x="2832" y="1905"/>
                    </a:cubicBezTo>
                    <a:cubicBezTo>
                      <a:pt x="2701" y="1961"/>
                      <a:pt x="2555" y="1990"/>
                      <a:pt x="2416" y="1990"/>
                    </a:cubicBezTo>
                    <a:cubicBezTo>
                      <a:pt x="2370" y="1990"/>
                      <a:pt x="2325" y="1987"/>
                      <a:pt x="2281" y="1980"/>
                    </a:cubicBezTo>
                    <a:cubicBezTo>
                      <a:pt x="2206" y="1955"/>
                      <a:pt x="2156" y="1930"/>
                      <a:pt x="2106" y="1905"/>
                    </a:cubicBezTo>
                    <a:cubicBezTo>
                      <a:pt x="2080" y="1880"/>
                      <a:pt x="2055" y="1830"/>
                      <a:pt x="2055" y="1780"/>
                    </a:cubicBezTo>
                    <a:cubicBezTo>
                      <a:pt x="2055" y="1730"/>
                      <a:pt x="2106" y="1680"/>
                      <a:pt x="2156" y="1654"/>
                    </a:cubicBezTo>
                    <a:lnTo>
                      <a:pt x="2181" y="1629"/>
                    </a:lnTo>
                    <a:cubicBezTo>
                      <a:pt x="2231" y="1579"/>
                      <a:pt x="2306" y="1504"/>
                      <a:pt x="2356" y="1429"/>
                    </a:cubicBezTo>
                    <a:cubicBezTo>
                      <a:pt x="2406" y="1304"/>
                      <a:pt x="2381" y="1128"/>
                      <a:pt x="2231" y="1078"/>
                    </a:cubicBezTo>
                    <a:cubicBezTo>
                      <a:pt x="2217" y="1071"/>
                      <a:pt x="2204" y="1068"/>
                      <a:pt x="2191" y="1068"/>
                    </a:cubicBezTo>
                    <a:cubicBezTo>
                      <a:pt x="2156" y="1068"/>
                      <a:pt x="2124" y="1091"/>
                      <a:pt x="2106" y="1128"/>
                    </a:cubicBezTo>
                    <a:cubicBezTo>
                      <a:pt x="2080" y="1178"/>
                      <a:pt x="2080" y="1228"/>
                      <a:pt x="2156" y="1253"/>
                    </a:cubicBezTo>
                    <a:cubicBezTo>
                      <a:pt x="2156" y="1279"/>
                      <a:pt x="2156" y="1304"/>
                      <a:pt x="2156" y="1329"/>
                    </a:cubicBezTo>
                    <a:cubicBezTo>
                      <a:pt x="2131" y="1379"/>
                      <a:pt x="2080" y="1429"/>
                      <a:pt x="2030" y="1479"/>
                    </a:cubicBezTo>
                    <a:lnTo>
                      <a:pt x="2005" y="1479"/>
                    </a:lnTo>
                    <a:cubicBezTo>
                      <a:pt x="1980" y="1529"/>
                      <a:pt x="1955" y="1554"/>
                      <a:pt x="1905" y="1604"/>
                    </a:cubicBezTo>
                    <a:cubicBezTo>
                      <a:pt x="1905" y="1579"/>
                      <a:pt x="1880" y="1554"/>
                      <a:pt x="1880" y="1554"/>
                    </a:cubicBezTo>
                    <a:cubicBezTo>
                      <a:pt x="1805" y="1479"/>
                      <a:pt x="1730" y="1454"/>
                      <a:pt x="1629" y="1454"/>
                    </a:cubicBezTo>
                    <a:cubicBezTo>
                      <a:pt x="1604" y="1454"/>
                      <a:pt x="1554" y="1454"/>
                      <a:pt x="1529" y="1479"/>
                    </a:cubicBezTo>
                    <a:cubicBezTo>
                      <a:pt x="1496" y="1479"/>
                      <a:pt x="1462" y="1490"/>
                      <a:pt x="1429" y="1490"/>
                    </a:cubicBezTo>
                    <a:cubicBezTo>
                      <a:pt x="1412" y="1490"/>
                      <a:pt x="1395" y="1487"/>
                      <a:pt x="1379" y="1479"/>
                    </a:cubicBezTo>
                    <a:cubicBezTo>
                      <a:pt x="1329" y="1479"/>
                      <a:pt x="1304" y="1429"/>
                      <a:pt x="1304" y="1404"/>
                    </a:cubicBezTo>
                    <a:cubicBezTo>
                      <a:pt x="1278" y="1354"/>
                      <a:pt x="1304" y="1304"/>
                      <a:pt x="1329" y="1279"/>
                    </a:cubicBezTo>
                    <a:cubicBezTo>
                      <a:pt x="1354" y="1253"/>
                      <a:pt x="1354" y="1228"/>
                      <a:pt x="1329" y="1203"/>
                    </a:cubicBezTo>
                    <a:cubicBezTo>
                      <a:pt x="1329" y="1191"/>
                      <a:pt x="1316" y="1185"/>
                      <a:pt x="1300" y="1185"/>
                    </a:cubicBezTo>
                    <a:cubicBezTo>
                      <a:pt x="1285" y="1185"/>
                      <a:pt x="1266" y="1191"/>
                      <a:pt x="1253" y="1203"/>
                    </a:cubicBezTo>
                    <a:cubicBezTo>
                      <a:pt x="1203" y="1253"/>
                      <a:pt x="1178" y="1354"/>
                      <a:pt x="1203" y="1429"/>
                    </a:cubicBezTo>
                    <a:cubicBezTo>
                      <a:pt x="1203" y="1504"/>
                      <a:pt x="1278" y="1579"/>
                      <a:pt x="1354" y="1579"/>
                    </a:cubicBezTo>
                    <a:cubicBezTo>
                      <a:pt x="1391" y="1592"/>
                      <a:pt x="1423" y="1598"/>
                      <a:pt x="1454" y="1598"/>
                    </a:cubicBezTo>
                    <a:cubicBezTo>
                      <a:pt x="1485" y="1598"/>
                      <a:pt x="1517" y="1592"/>
                      <a:pt x="1554" y="1579"/>
                    </a:cubicBezTo>
                    <a:cubicBezTo>
                      <a:pt x="1579" y="1579"/>
                      <a:pt x="1604" y="1554"/>
                      <a:pt x="1629" y="1554"/>
                    </a:cubicBezTo>
                    <a:cubicBezTo>
                      <a:pt x="1705" y="1554"/>
                      <a:pt x="1755" y="1579"/>
                      <a:pt x="1805" y="1629"/>
                    </a:cubicBezTo>
                    <a:cubicBezTo>
                      <a:pt x="1830" y="1654"/>
                      <a:pt x="1855" y="1680"/>
                      <a:pt x="1855" y="1705"/>
                    </a:cubicBezTo>
                    <a:cubicBezTo>
                      <a:pt x="1855" y="1730"/>
                      <a:pt x="1855" y="1730"/>
                      <a:pt x="1855" y="1755"/>
                    </a:cubicBezTo>
                    <a:cubicBezTo>
                      <a:pt x="1830" y="1880"/>
                      <a:pt x="1880" y="1980"/>
                      <a:pt x="1980" y="2055"/>
                    </a:cubicBezTo>
                    <a:cubicBezTo>
                      <a:pt x="2030" y="2131"/>
                      <a:pt x="2106" y="2156"/>
                      <a:pt x="2206" y="2181"/>
                    </a:cubicBezTo>
                    <a:lnTo>
                      <a:pt x="2231" y="2181"/>
                    </a:lnTo>
                    <a:cubicBezTo>
                      <a:pt x="2356" y="2206"/>
                      <a:pt x="2507" y="2206"/>
                      <a:pt x="2632" y="2206"/>
                    </a:cubicBezTo>
                    <a:cubicBezTo>
                      <a:pt x="2532" y="2306"/>
                      <a:pt x="2406" y="2431"/>
                      <a:pt x="2306" y="2557"/>
                    </a:cubicBezTo>
                    <a:cubicBezTo>
                      <a:pt x="2181" y="2682"/>
                      <a:pt x="2055" y="2807"/>
                      <a:pt x="1955" y="2933"/>
                    </a:cubicBezTo>
                    <a:cubicBezTo>
                      <a:pt x="1930" y="2958"/>
                      <a:pt x="1905" y="2983"/>
                      <a:pt x="1905" y="3008"/>
                    </a:cubicBezTo>
                    <a:cubicBezTo>
                      <a:pt x="1855" y="3058"/>
                      <a:pt x="1830" y="3083"/>
                      <a:pt x="1805" y="3133"/>
                    </a:cubicBezTo>
                    <a:cubicBezTo>
                      <a:pt x="1629" y="3434"/>
                      <a:pt x="1504" y="3785"/>
                      <a:pt x="1554" y="4136"/>
                    </a:cubicBezTo>
                    <a:cubicBezTo>
                      <a:pt x="1504" y="4111"/>
                      <a:pt x="1429" y="4086"/>
                      <a:pt x="1404" y="4086"/>
                    </a:cubicBezTo>
                    <a:cubicBezTo>
                      <a:pt x="1379" y="4060"/>
                      <a:pt x="1379" y="4010"/>
                      <a:pt x="1379" y="3910"/>
                    </a:cubicBezTo>
                    <a:cubicBezTo>
                      <a:pt x="1379" y="3860"/>
                      <a:pt x="1404" y="3785"/>
                      <a:pt x="1379" y="3710"/>
                    </a:cubicBezTo>
                    <a:cubicBezTo>
                      <a:pt x="1354" y="3509"/>
                      <a:pt x="1228" y="3384"/>
                      <a:pt x="1128" y="3258"/>
                    </a:cubicBezTo>
                    <a:cubicBezTo>
                      <a:pt x="1053" y="3183"/>
                      <a:pt x="978" y="3083"/>
                      <a:pt x="953" y="3008"/>
                    </a:cubicBezTo>
                    <a:cubicBezTo>
                      <a:pt x="903" y="2908"/>
                      <a:pt x="903" y="2807"/>
                      <a:pt x="903" y="2732"/>
                    </a:cubicBezTo>
                    <a:cubicBezTo>
                      <a:pt x="928" y="2682"/>
                      <a:pt x="978" y="2607"/>
                      <a:pt x="1028" y="2582"/>
                    </a:cubicBezTo>
                    <a:cubicBezTo>
                      <a:pt x="1078" y="2582"/>
                      <a:pt x="1128" y="2607"/>
                      <a:pt x="1128" y="2632"/>
                    </a:cubicBezTo>
                    <a:cubicBezTo>
                      <a:pt x="1128" y="2632"/>
                      <a:pt x="1153" y="2657"/>
                      <a:pt x="1153" y="2682"/>
                    </a:cubicBezTo>
                    <a:cubicBezTo>
                      <a:pt x="1153" y="2732"/>
                      <a:pt x="1178" y="2857"/>
                      <a:pt x="1278" y="2908"/>
                    </a:cubicBezTo>
                    <a:cubicBezTo>
                      <a:pt x="1322" y="2937"/>
                      <a:pt x="1367" y="2949"/>
                      <a:pt x="1411" y="2949"/>
                    </a:cubicBezTo>
                    <a:cubicBezTo>
                      <a:pt x="1442" y="2949"/>
                      <a:pt x="1473" y="2943"/>
                      <a:pt x="1504" y="2933"/>
                    </a:cubicBezTo>
                    <a:cubicBezTo>
                      <a:pt x="1604" y="2908"/>
                      <a:pt x="1679" y="2832"/>
                      <a:pt x="1730" y="2732"/>
                    </a:cubicBezTo>
                    <a:cubicBezTo>
                      <a:pt x="1880" y="2456"/>
                      <a:pt x="1755" y="2106"/>
                      <a:pt x="1479" y="1955"/>
                    </a:cubicBezTo>
                    <a:cubicBezTo>
                      <a:pt x="1452" y="1937"/>
                      <a:pt x="1423" y="1929"/>
                      <a:pt x="1394" y="1929"/>
                    </a:cubicBezTo>
                    <a:cubicBezTo>
                      <a:pt x="1342" y="1929"/>
                      <a:pt x="1295" y="1957"/>
                      <a:pt x="1278" y="2005"/>
                    </a:cubicBezTo>
                    <a:cubicBezTo>
                      <a:pt x="1228" y="2081"/>
                      <a:pt x="1253" y="2181"/>
                      <a:pt x="1329" y="2231"/>
                    </a:cubicBezTo>
                    <a:cubicBezTo>
                      <a:pt x="1454" y="2306"/>
                      <a:pt x="1504" y="2456"/>
                      <a:pt x="1454" y="2582"/>
                    </a:cubicBezTo>
                    <a:cubicBezTo>
                      <a:pt x="1454" y="2557"/>
                      <a:pt x="1454" y="2532"/>
                      <a:pt x="1429" y="2507"/>
                    </a:cubicBezTo>
                    <a:cubicBezTo>
                      <a:pt x="1371" y="2351"/>
                      <a:pt x="1222" y="2256"/>
                      <a:pt x="1065" y="2256"/>
                    </a:cubicBezTo>
                    <a:cubicBezTo>
                      <a:pt x="1019" y="2256"/>
                      <a:pt x="973" y="2264"/>
                      <a:pt x="928" y="2281"/>
                    </a:cubicBezTo>
                    <a:cubicBezTo>
                      <a:pt x="827" y="2306"/>
                      <a:pt x="752" y="2381"/>
                      <a:pt x="702" y="2456"/>
                    </a:cubicBezTo>
                    <a:cubicBezTo>
                      <a:pt x="702" y="2431"/>
                      <a:pt x="702" y="2406"/>
                      <a:pt x="702" y="2406"/>
                    </a:cubicBezTo>
                    <a:cubicBezTo>
                      <a:pt x="677" y="2306"/>
                      <a:pt x="702" y="2231"/>
                      <a:pt x="702" y="2156"/>
                    </a:cubicBezTo>
                    <a:cubicBezTo>
                      <a:pt x="702" y="2106"/>
                      <a:pt x="702" y="2055"/>
                      <a:pt x="702" y="2005"/>
                    </a:cubicBezTo>
                    <a:cubicBezTo>
                      <a:pt x="702" y="1905"/>
                      <a:pt x="677" y="1705"/>
                      <a:pt x="527" y="1604"/>
                    </a:cubicBezTo>
                    <a:cubicBezTo>
                      <a:pt x="485" y="1563"/>
                      <a:pt x="429" y="1544"/>
                      <a:pt x="369" y="1544"/>
                    </a:cubicBezTo>
                    <a:cubicBezTo>
                      <a:pt x="321" y="1544"/>
                      <a:pt x="271" y="1557"/>
                      <a:pt x="226" y="1579"/>
                    </a:cubicBezTo>
                    <a:cubicBezTo>
                      <a:pt x="126" y="1629"/>
                      <a:pt x="50" y="1730"/>
                      <a:pt x="50" y="1855"/>
                    </a:cubicBezTo>
                    <a:cubicBezTo>
                      <a:pt x="50" y="1880"/>
                      <a:pt x="75" y="1905"/>
                      <a:pt x="101" y="1905"/>
                    </a:cubicBezTo>
                    <a:cubicBezTo>
                      <a:pt x="126" y="1905"/>
                      <a:pt x="151" y="1880"/>
                      <a:pt x="151" y="1855"/>
                    </a:cubicBezTo>
                    <a:cubicBezTo>
                      <a:pt x="151" y="1780"/>
                      <a:pt x="201" y="1705"/>
                      <a:pt x="276" y="1680"/>
                    </a:cubicBezTo>
                    <a:cubicBezTo>
                      <a:pt x="301" y="1667"/>
                      <a:pt x="339" y="1661"/>
                      <a:pt x="376" y="1661"/>
                    </a:cubicBezTo>
                    <a:cubicBezTo>
                      <a:pt x="414" y="1661"/>
                      <a:pt x="451" y="1667"/>
                      <a:pt x="476" y="1680"/>
                    </a:cubicBezTo>
                    <a:cubicBezTo>
                      <a:pt x="577" y="1780"/>
                      <a:pt x="602" y="1930"/>
                      <a:pt x="602" y="2005"/>
                    </a:cubicBezTo>
                    <a:cubicBezTo>
                      <a:pt x="602" y="2055"/>
                      <a:pt x="602" y="2106"/>
                      <a:pt x="577" y="2156"/>
                    </a:cubicBezTo>
                    <a:cubicBezTo>
                      <a:pt x="577" y="2231"/>
                      <a:pt x="577" y="2331"/>
                      <a:pt x="577" y="2406"/>
                    </a:cubicBezTo>
                    <a:cubicBezTo>
                      <a:pt x="602" y="2456"/>
                      <a:pt x="602" y="2507"/>
                      <a:pt x="627" y="2557"/>
                    </a:cubicBezTo>
                    <a:cubicBezTo>
                      <a:pt x="627" y="2607"/>
                      <a:pt x="602" y="2632"/>
                      <a:pt x="602" y="2682"/>
                    </a:cubicBezTo>
                    <a:cubicBezTo>
                      <a:pt x="577" y="2807"/>
                      <a:pt x="602" y="2958"/>
                      <a:pt x="652" y="3133"/>
                    </a:cubicBezTo>
                    <a:cubicBezTo>
                      <a:pt x="677" y="3183"/>
                      <a:pt x="702" y="3208"/>
                      <a:pt x="727" y="3258"/>
                    </a:cubicBezTo>
                    <a:cubicBezTo>
                      <a:pt x="677" y="3246"/>
                      <a:pt x="627" y="3240"/>
                      <a:pt x="580" y="3240"/>
                    </a:cubicBezTo>
                    <a:cubicBezTo>
                      <a:pt x="533" y="3240"/>
                      <a:pt x="489" y="3246"/>
                      <a:pt x="451" y="3258"/>
                    </a:cubicBezTo>
                    <a:cubicBezTo>
                      <a:pt x="226" y="3309"/>
                      <a:pt x="0" y="3534"/>
                      <a:pt x="50" y="3785"/>
                    </a:cubicBezTo>
                    <a:cubicBezTo>
                      <a:pt x="75" y="3910"/>
                      <a:pt x="126" y="3985"/>
                      <a:pt x="226" y="4010"/>
                    </a:cubicBezTo>
                    <a:cubicBezTo>
                      <a:pt x="248" y="4018"/>
                      <a:pt x="270" y="4021"/>
                      <a:pt x="291" y="4021"/>
                    </a:cubicBezTo>
                    <a:cubicBezTo>
                      <a:pt x="343" y="4021"/>
                      <a:pt x="391" y="4003"/>
                      <a:pt x="426" y="3985"/>
                    </a:cubicBezTo>
                    <a:cubicBezTo>
                      <a:pt x="476" y="3935"/>
                      <a:pt x="502" y="3885"/>
                      <a:pt x="502" y="3810"/>
                    </a:cubicBezTo>
                    <a:cubicBezTo>
                      <a:pt x="502" y="3760"/>
                      <a:pt x="426" y="3710"/>
                      <a:pt x="376" y="3710"/>
                    </a:cubicBezTo>
                    <a:cubicBezTo>
                      <a:pt x="326" y="3710"/>
                      <a:pt x="301" y="3760"/>
                      <a:pt x="276" y="3810"/>
                    </a:cubicBezTo>
                    <a:cubicBezTo>
                      <a:pt x="276" y="3785"/>
                      <a:pt x="251" y="3785"/>
                      <a:pt x="251" y="3760"/>
                    </a:cubicBezTo>
                    <a:cubicBezTo>
                      <a:pt x="226" y="3609"/>
                      <a:pt x="351" y="3484"/>
                      <a:pt x="502" y="3459"/>
                    </a:cubicBezTo>
                    <a:cubicBezTo>
                      <a:pt x="523" y="3455"/>
                      <a:pt x="545" y="3453"/>
                      <a:pt x="568" y="3453"/>
                    </a:cubicBezTo>
                    <a:cubicBezTo>
                      <a:pt x="679" y="3453"/>
                      <a:pt x="807" y="3501"/>
                      <a:pt x="953" y="3584"/>
                    </a:cubicBezTo>
                    <a:lnTo>
                      <a:pt x="978" y="3584"/>
                    </a:lnTo>
                    <a:cubicBezTo>
                      <a:pt x="1028" y="3659"/>
                      <a:pt x="1053" y="3710"/>
                      <a:pt x="1053" y="3760"/>
                    </a:cubicBezTo>
                    <a:cubicBezTo>
                      <a:pt x="1078" y="3810"/>
                      <a:pt x="1053" y="3835"/>
                      <a:pt x="1053" y="3885"/>
                    </a:cubicBezTo>
                    <a:cubicBezTo>
                      <a:pt x="1053" y="4010"/>
                      <a:pt x="1053" y="4186"/>
                      <a:pt x="1203" y="4336"/>
                    </a:cubicBezTo>
                    <a:cubicBezTo>
                      <a:pt x="1253" y="4386"/>
                      <a:pt x="1329" y="4411"/>
                      <a:pt x="1429" y="4436"/>
                    </a:cubicBezTo>
                    <a:cubicBezTo>
                      <a:pt x="1554" y="4487"/>
                      <a:pt x="1705" y="4537"/>
                      <a:pt x="1780" y="4612"/>
                    </a:cubicBezTo>
                    <a:cubicBezTo>
                      <a:pt x="1880" y="4737"/>
                      <a:pt x="2005" y="4812"/>
                      <a:pt x="2106" y="4913"/>
                    </a:cubicBezTo>
                    <a:cubicBezTo>
                      <a:pt x="2206" y="4988"/>
                      <a:pt x="2281" y="5063"/>
                      <a:pt x="2356" y="5138"/>
                    </a:cubicBezTo>
                    <a:cubicBezTo>
                      <a:pt x="2757" y="5564"/>
                      <a:pt x="2757" y="6316"/>
                      <a:pt x="2356" y="6742"/>
                    </a:cubicBezTo>
                    <a:cubicBezTo>
                      <a:pt x="2306" y="6817"/>
                      <a:pt x="2306" y="6918"/>
                      <a:pt x="2381" y="6968"/>
                    </a:cubicBezTo>
                    <a:cubicBezTo>
                      <a:pt x="2406" y="6993"/>
                      <a:pt x="2431" y="6993"/>
                      <a:pt x="2456" y="7018"/>
                    </a:cubicBezTo>
                    <a:cubicBezTo>
                      <a:pt x="2507" y="7018"/>
                      <a:pt x="2557" y="7018"/>
                      <a:pt x="2607" y="6968"/>
                    </a:cubicBezTo>
                    <a:cubicBezTo>
                      <a:pt x="3008" y="6517"/>
                      <a:pt x="3083" y="5815"/>
                      <a:pt x="2832" y="5263"/>
                    </a:cubicBezTo>
                    <a:cubicBezTo>
                      <a:pt x="2933" y="5263"/>
                      <a:pt x="3033" y="5188"/>
                      <a:pt x="3083" y="5113"/>
                    </a:cubicBezTo>
                    <a:cubicBezTo>
                      <a:pt x="3133" y="5038"/>
                      <a:pt x="3133" y="4938"/>
                      <a:pt x="3158" y="4862"/>
                    </a:cubicBezTo>
                    <a:cubicBezTo>
                      <a:pt x="3158" y="4812"/>
                      <a:pt x="3158" y="4762"/>
                      <a:pt x="3183" y="4737"/>
                    </a:cubicBezTo>
                    <a:cubicBezTo>
                      <a:pt x="3233" y="4587"/>
                      <a:pt x="3334" y="4487"/>
                      <a:pt x="3484" y="4461"/>
                    </a:cubicBezTo>
                    <a:cubicBezTo>
                      <a:pt x="3509" y="4436"/>
                      <a:pt x="3534" y="4411"/>
                      <a:pt x="3534" y="4386"/>
                    </a:cubicBezTo>
                    <a:cubicBezTo>
                      <a:pt x="3509" y="4361"/>
                      <a:pt x="3484" y="4336"/>
                      <a:pt x="3459" y="4336"/>
                    </a:cubicBezTo>
                    <a:cubicBezTo>
                      <a:pt x="3283" y="4386"/>
                      <a:pt x="3133" y="4512"/>
                      <a:pt x="3083" y="4687"/>
                    </a:cubicBezTo>
                    <a:cubicBezTo>
                      <a:pt x="3058" y="4737"/>
                      <a:pt x="3058" y="4787"/>
                      <a:pt x="3033" y="4862"/>
                    </a:cubicBezTo>
                    <a:cubicBezTo>
                      <a:pt x="3033" y="4913"/>
                      <a:pt x="3033" y="4988"/>
                      <a:pt x="2983" y="5038"/>
                    </a:cubicBezTo>
                    <a:cubicBezTo>
                      <a:pt x="2958" y="5113"/>
                      <a:pt x="2857" y="5163"/>
                      <a:pt x="2782" y="5163"/>
                    </a:cubicBezTo>
                    <a:cubicBezTo>
                      <a:pt x="2732" y="5088"/>
                      <a:pt x="2657" y="4988"/>
                      <a:pt x="2582" y="4913"/>
                    </a:cubicBezTo>
                    <a:cubicBezTo>
                      <a:pt x="2507" y="4812"/>
                      <a:pt x="2406" y="4737"/>
                      <a:pt x="2306" y="4662"/>
                    </a:cubicBezTo>
                    <a:cubicBezTo>
                      <a:pt x="2281" y="4637"/>
                      <a:pt x="2231" y="4612"/>
                      <a:pt x="2206" y="4562"/>
                    </a:cubicBezTo>
                    <a:cubicBezTo>
                      <a:pt x="2181" y="4411"/>
                      <a:pt x="2231" y="4261"/>
                      <a:pt x="2331" y="4136"/>
                    </a:cubicBezTo>
                    <a:cubicBezTo>
                      <a:pt x="2381" y="4060"/>
                      <a:pt x="2481" y="4010"/>
                      <a:pt x="2557" y="3985"/>
                    </a:cubicBezTo>
                    <a:cubicBezTo>
                      <a:pt x="2657" y="3985"/>
                      <a:pt x="2732" y="4010"/>
                      <a:pt x="2757" y="4086"/>
                    </a:cubicBezTo>
                    <a:cubicBezTo>
                      <a:pt x="2782" y="4111"/>
                      <a:pt x="2782" y="4161"/>
                      <a:pt x="2757" y="4186"/>
                    </a:cubicBezTo>
                    <a:cubicBezTo>
                      <a:pt x="2757" y="4211"/>
                      <a:pt x="2732" y="4236"/>
                      <a:pt x="2707" y="4236"/>
                    </a:cubicBezTo>
                    <a:cubicBezTo>
                      <a:pt x="2632" y="4236"/>
                      <a:pt x="2607" y="4311"/>
                      <a:pt x="2607" y="4361"/>
                    </a:cubicBezTo>
                    <a:cubicBezTo>
                      <a:pt x="2607" y="4402"/>
                      <a:pt x="2657" y="4443"/>
                      <a:pt x="2703" y="4443"/>
                    </a:cubicBezTo>
                    <a:cubicBezTo>
                      <a:pt x="2713" y="4443"/>
                      <a:pt x="2723" y="4441"/>
                      <a:pt x="2732" y="4436"/>
                    </a:cubicBezTo>
                    <a:cubicBezTo>
                      <a:pt x="2807" y="4436"/>
                      <a:pt x="2882" y="4386"/>
                      <a:pt x="2933" y="4286"/>
                    </a:cubicBezTo>
                    <a:cubicBezTo>
                      <a:pt x="2983" y="4211"/>
                      <a:pt x="3008" y="4086"/>
                      <a:pt x="2958" y="4010"/>
                    </a:cubicBezTo>
                    <a:cubicBezTo>
                      <a:pt x="2913" y="3875"/>
                      <a:pt x="2767" y="3781"/>
                      <a:pt x="2593" y="3781"/>
                    </a:cubicBezTo>
                    <a:cubicBezTo>
                      <a:pt x="2573" y="3781"/>
                      <a:pt x="2552" y="3782"/>
                      <a:pt x="2532" y="3785"/>
                    </a:cubicBezTo>
                    <a:cubicBezTo>
                      <a:pt x="2406" y="3785"/>
                      <a:pt x="2256" y="3885"/>
                      <a:pt x="2156" y="4010"/>
                    </a:cubicBezTo>
                    <a:cubicBezTo>
                      <a:pt x="2080" y="4111"/>
                      <a:pt x="2030" y="4236"/>
                      <a:pt x="2005" y="4361"/>
                    </a:cubicBezTo>
                    <a:cubicBezTo>
                      <a:pt x="1980" y="4336"/>
                      <a:pt x="1955" y="4286"/>
                      <a:pt x="1930" y="4261"/>
                    </a:cubicBezTo>
                    <a:cubicBezTo>
                      <a:pt x="1755" y="3935"/>
                      <a:pt x="1930" y="3509"/>
                      <a:pt x="2156" y="3208"/>
                    </a:cubicBezTo>
                    <a:cubicBezTo>
                      <a:pt x="2281" y="3058"/>
                      <a:pt x="2557" y="2908"/>
                      <a:pt x="2682" y="2908"/>
                    </a:cubicBezTo>
                    <a:cubicBezTo>
                      <a:pt x="2757" y="2908"/>
                      <a:pt x="2807" y="2933"/>
                      <a:pt x="2882" y="2933"/>
                    </a:cubicBezTo>
                    <a:cubicBezTo>
                      <a:pt x="2970" y="2958"/>
                      <a:pt x="3064" y="2977"/>
                      <a:pt x="3161" y="2977"/>
                    </a:cubicBezTo>
                    <a:cubicBezTo>
                      <a:pt x="3258" y="2977"/>
                      <a:pt x="3359" y="2958"/>
                      <a:pt x="3459" y="2908"/>
                    </a:cubicBezTo>
                    <a:cubicBezTo>
                      <a:pt x="3509" y="2857"/>
                      <a:pt x="3584" y="2807"/>
                      <a:pt x="3634" y="2732"/>
                    </a:cubicBezTo>
                    <a:cubicBezTo>
                      <a:pt x="3659" y="2707"/>
                      <a:pt x="3684" y="2707"/>
                      <a:pt x="3735" y="2682"/>
                    </a:cubicBezTo>
                    <a:cubicBezTo>
                      <a:pt x="3760" y="2682"/>
                      <a:pt x="3785" y="2657"/>
                      <a:pt x="3810" y="2657"/>
                    </a:cubicBezTo>
                    <a:cubicBezTo>
                      <a:pt x="3910" y="2607"/>
                      <a:pt x="4010" y="2582"/>
                      <a:pt x="4085" y="2507"/>
                    </a:cubicBezTo>
                    <a:cubicBezTo>
                      <a:pt x="4211" y="2431"/>
                      <a:pt x="4336" y="2256"/>
                      <a:pt x="4286" y="2081"/>
                    </a:cubicBezTo>
                    <a:cubicBezTo>
                      <a:pt x="4266" y="2040"/>
                      <a:pt x="4228" y="1999"/>
                      <a:pt x="4174" y="1999"/>
                    </a:cubicBezTo>
                    <a:cubicBezTo>
                      <a:pt x="4162" y="1999"/>
                      <a:pt x="4149" y="2001"/>
                      <a:pt x="4136" y="2005"/>
                    </a:cubicBezTo>
                    <a:cubicBezTo>
                      <a:pt x="4085" y="2030"/>
                      <a:pt x="4060" y="2081"/>
                      <a:pt x="4060" y="2131"/>
                    </a:cubicBezTo>
                    <a:cubicBezTo>
                      <a:pt x="4085" y="2206"/>
                      <a:pt x="4035" y="2306"/>
                      <a:pt x="3960" y="2331"/>
                    </a:cubicBezTo>
                    <a:cubicBezTo>
                      <a:pt x="3910" y="2381"/>
                      <a:pt x="3835" y="2431"/>
                      <a:pt x="3735" y="2456"/>
                    </a:cubicBezTo>
                    <a:lnTo>
                      <a:pt x="3710" y="2456"/>
                    </a:lnTo>
                    <a:cubicBezTo>
                      <a:pt x="3735" y="2356"/>
                      <a:pt x="3735" y="2256"/>
                      <a:pt x="3735" y="2181"/>
                    </a:cubicBezTo>
                    <a:cubicBezTo>
                      <a:pt x="3735" y="2131"/>
                      <a:pt x="3735" y="2081"/>
                      <a:pt x="3735" y="2030"/>
                    </a:cubicBezTo>
                    <a:cubicBezTo>
                      <a:pt x="3735" y="1905"/>
                      <a:pt x="3760" y="1805"/>
                      <a:pt x="3810" y="1755"/>
                    </a:cubicBezTo>
                    <a:cubicBezTo>
                      <a:pt x="3824" y="1725"/>
                      <a:pt x="3856" y="1713"/>
                      <a:pt x="3885" y="1713"/>
                    </a:cubicBezTo>
                    <a:cubicBezTo>
                      <a:pt x="3906" y="1713"/>
                      <a:pt x="3925" y="1719"/>
                      <a:pt x="3935" y="1730"/>
                    </a:cubicBezTo>
                    <a:cubicBezTo>
                      <a:pt x="3973" y="1755"/>
                      <a:pt x="4017" y="1767"/>
                      <a:pt x="4057" y="1767"/>
                    </a:cubicBezTo>
                    <a:cubicBezTo>
                      <a:pt x="4098" y="1767"/>
                      <a:pt x="4136" y="1755"/>
                      <a:pt x="4161" y="1730"/>
                    </a:cubicBezTo>
                    <a:cubicBezTo>
                      <a:pt x="4236" y="1654"/>
                      <a:pt x="4236" y="1554"/>
                      <a:pt x="4161" y="1479"/>
                    </a:cubicBezTo>
                    <a:cubicBezTo>
                      <a:pt x="4085" y="1423"/>
                      <a:pt x="4010" y="1394"/>
                      <a:pt x="3925" y="1394"/>
                    </a:cubicBezTo>
                    <a:cubicBezTo>
                      <a:pt x="3896" y="1394"/>
                      <a:pt x="3866" y="1398"/>
                      <a:pt x="3835" y="1404"/>
                    </a:cubicBezTo>
                    <a:cubicBezTo>
                      <a:pt x="3835" y="1379"/>
                      <a:pt x="3835" y="1379"/>
                      <a:pt x="3835" y="1379"/>
                    </a:cubicBezTo>
                    <a:cubicBezTo>
                      <a:pt x="3860" y="1329"/>
                      <a:pt x="3910" y="1279"/>
                      <a:pt x="3935" y="1253"/>
                    </a:cubicBezTo>
                    <a:lnTo>
                      <a:pt x="3985" y="1203"/>
                    </a:lnTo>
                    <a:cubicBezTo>
                      <a:pt x="4060" y="1103"/>
                      <a:pt x="4085" y="1028"/>
                      <a:pt x="4060" y="953"/>
                    </a:cubicBezTo>
                    <a:cubicBezTo>
                      <a:pt x="4060" y="928"/>
                      <a:pt x="4035" y="903"/>
                      <a:pt x="4010" y="903"/>
                    </a:cubicBezTo>
                    <a:cubicBezTo>
                      <a:pt x="3985" y="903"/>
                      <a:pt x="3960" y="928"/>
                      <a:pt x="3960" y="953"/>
                    </a:cubicBezTo>
                    <a:cubicBezTo>
                      <a:pt x="3985" y="1003"/>
                      <a:pt x="3960" y="1078"/>
                      <a:pt x="3885" y="1128"/>
                    </a:cubicBezTo>
                    <a:cubicBezTo>
                      <a:pt x="3885" y="1153"/>
                      <a:pt x="3860" y="1153"/>
                      <a:pt x="3860" y="1178"/>
                    </a:cubicBezTo>
                    <a:cubicBezTo>
                      <a:pt x="3810" y="1228"/>
                      <a:pt x="3760" y="1279"/>
                      <a:pt x="3735" y="1329"/>
                    </a:cubicBezTo>
                    <a:cubicBezTo>
                      <a:pt x="3735" y="1379"/>
                      <a:pt x="3735" y="1404"/>
                      <a:pt x="3735" y="1429"/>
                    </a:cubicBezTo>
                    <a:cubicBezTo>
                      <a:pt x="3659" y="1454"/>
                      <a:pt x="3609" y="1479"/>
                      <a:pt x="3584" y="1529"/>
                    </a:cubicBezTo>
                    <a:cubicBezTo>
                      <a:pt x="3459" y="1654"/>
                      <a:pt x="3409" y="1805"/>
                      <a:pt x="3409" y="2005"/>
                    </a:cubicBezTo>
                    <a:cubicBezTo>
                      <a:pt x="3409" y="2081"/>
                      <a:pt x="3409" y="2131"/>
                      <a:pt x="3409" y="2181"/>
                    </a:cubicBezTo>
                    <a:cubicBezTo>
                      <a:pt x="3409" y="2256"/>
                      <a:pt x="3409" y="2331"/>
                      <a:pt x="3409" y="2406"/>
                    </a:cubicBezTo>
                    <a:cubicBezTo>
                      <a:pt x="3384" y="2507"/>
                      <a:pt x="3334" y="2607"/>
                      <a:pt x="3283" y="2632"/>
                    </a:cubicBezTo>
                    <a:cubicBezTo>
                      <a:pt x="3252" y="2653"/>
                      <a:pt x="3211" y="2661"/>
                      <a:pt x="3165" y="2661"/>
                    </a:cubicBezTo>
                    <a:cubicBezTo>
                      <a:pt x="3102" y="2661"/>
                      <a:pt x="3030" y="2646"/>
                      <a:pt x="2958" y="2632"/>
                    </a:cubicBezTo>
                    <a:cubicBezTo>
                      <a:pt x="2882" y="2607"/>
                      <a:pt x="2807" y="2582"/>
                      <a:pt x="2707" y="2582"/>
                    </a:cubicBezTo>
                    <a:cubicBezTo>
                      <a:pt x="2882" y="2406"/>
                      <a:pt x="3008" y="2231"/>
                      <a:pt x="3133" y="2030"/>
                    </a:cubicBezTo>
                    <a:cubicBezTo>
                      <a:pt x="3258" y="1805"/>
                      <a:pt x="3283" y="1529"/>
                      <a:pt x="3258" y="1279"/>
                    </a:cubicBezTo>
                    <a:cubicBezTo>
                      <a:pt x="3359" y="1253"/>
                      <a:pt x="3459" y="1228"/>
                      <a:pt x="3534" y="1178"/>
                    </a:cubicBezTo>
                    <a:cubicBezTo>
                      <a:pt x="3684" y="1078"/>
                      <a:pt x="3735" y="928"/>
                      <a:pt x="3710" y="777"/>
                    </a:cubicBezTo>
                    <a:cubicBezTo>
                      <a:pt x="3684" y="702"/>
                      <a:pt x="3634" y="627"/>
                      <a:pt x="3584" y="577"/>
                    </a:cubicBezTo>
                    <a:cubicBezTo>
                      <a:pt x="3584" y="552"/>
                      <a:pt x="3559" y="527"/>
                      <a:pt x="3534" y="502"/>
                    </a:cubicBezTo>
                    <a:cubicBezTo>
                      <a:pt x="3509" y="426"/>
                      <a:pt x="3484" y="376"/>
                      <a:pt x="3509" y="301"/>
                    </a:cubicBezTo>
                    <a:cubicBezTo>
                      <a:pt x="3509" y="251"/>
                      <a:pt x="3559" y="226"/>
                      <a:pt x="3584" y="226"/>
                    </a:cubicBezTo>
                    <a:cubicBezTo>
                      <a:pt x="3593" y="218"/>
                      <a:pt x="3601" y="215"/>
                      <a:pt x="3609" y="215"/>
                    </a:cubicBezTo>
                    <a:cubicBezTo>
                      <a:pt x="3626" y="215"/>
                      <a:pt x="3643" y="226"/>
                      <a:pt x="3659" y="226"/>
                    </a:cubicBezTo>
                    <a:cubicBezTo>
                      <a:pt x="3659" y="251"/>
                      <a:pt x="3659" y="251"/>
                      <a:pt x="3659" y="276"/>
                    </a:cubicBezTo>
                    <a:cubicBezTo>
                      <a:pt x="3659" y="326"/>
                      <a:pt x="3710" y="376"/>
                      <a:pt x="3785" y="376"/>
                    </a:cubicBezTo>
                    <a:cubicBezTo>
                      <a:pt x="3835" y="376"/>
                      <a:pt x="3885" y="326"/>
                      <a:pt x="3885" y="276"/>
                    </a:cubicBezTo>
                    <a:cubicBezTo>
                      <a:pt x="3885" y="201"/>
                      <a:pt x="3860" y="126"/>
                      <a:pt x="3785" y="75"/>
                    </a:cubicBezTo>
                    <a:cubicBezTo>
                      <a:pt x="3735" y="25"/>
                      <a:pt x="3659" y="0"/>
                      <a:pt x="3584"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832837" y="4240954"/>
                <a:ext cx="221473" cy="312720"/>
              </a:xfrm>
              <a:custGeom>
                <a:avLst/>
                <a:gdLst/>
                <a:ahLst/>
                <a:cxnLst/>
                <a:rect l="l" t="t" r="r" b="b"/>
                <a:pathLst>
                  <a:path w="2983" h="4212" extrusionOk="0">
                    <a:moveTo>
                      <a:pt x="1378" y="1"/>
                    </a:moveTo>
                    <a:cubicBezTo>
                      <a:pt x="1328" y="26"/>
                      <a:pt x="1278" y="51"/>
                      <a:pt x="1278" y="76"/>
                    </a:cubicBezTo>
                    <a:cubicBezTo>
                      <a:pt x="1253" y="126"/>
                      <a:pt x="1278" y="151"/>
                      <a:pt x="1303" y="176"/>
                    </a:cubicBezTo>
                    <a:cubicBezTo>
                      <a:pt x="1311" y="184"/>
                      <a:pt x="1320" y="187"/>
                      <a:pt x="1330" y="187"/>
                    </a:cubicBezTo>
                    <a:cubicBezTo>
                      <a:pt x="1353" y="187"/>
                      <a:pt x="1378" y="169"/>
                      <a:pt x="1378" y="151"/>
                    </a:cubicBezTo>
                    <a:cubicBezTo>
                      <a:pt x="1378" y="151"/>
                      <a:pt x="1404" y="126"/>
                      <a:pt x="1404" y="126"/>
                    </a:cubicBezTo>
                    <a:cubicBezTo>
                      <a:pt x="1429" y="126"/>
                      <a:pt x="1429" y="126"/>
                      <a:pt x="1454" y="151"/>
                    </a:cubicBezTo>
                    <a:cubicBezTo>
                      <a:pt x="1454" y="151"/>
                      <a:pt x="1479" y="176"/>
                      <a:pt x="1479" y="226"/>
                    </a:cubicBezTo>
                    <a:cubicBezTo>
                      <a:pt x="1454" y="252"/>
                      <a:pt x="1429" y="277"/>
                      <a:pt x="1404" y="302"/>
                    </a:cubicBezTo>
                    <a:cubicBezTo>
                      <a:pt x="1378" y="327"/>
                      <a:pt x="1353" y="327"/>
                      <a:pt x="1353" y="327"/>
                    </a:cubicBezTo>
                    <a:cubicBezTo>
                      <a:pt x="1303" y="352"/>
                      <a:pt x="1253" y="377"/>
                      <a:pt x="1228" y="427"/>
                    </a:cubicBezTo>
                    <a:cubicBezTo>
                      <a:pt x="1153" y="477"/>
                      <a:pt x="1153" y="602"/>
                      <a:pt x="1203" y="678"/>
                    </a:cubicBezTo>
                    <a:cubicBezTo>
                      <a:pt x="1228" y="728"/>
                      <a:pt x="1278" y="778"/>
                      <a:pt x="1328" y="803"/>
                    </a:cubicBezTo>
                    <a:cubicBezTo>
                      <a:pt x="1253" y="953"/>
                      <a:pt x="1203" y="1104"/>
                      <a:pt x="1203" y="1254"/>
                    </a:cubicBezTo>
                    <a:cubicBezTo>
                      <a:pt x="1203" y="1404"/>
                      <a:pt x="1228" y="1555"/>
                      <a:pt x="1278" y="1680"/>
                    </a:cubicBezTo>
                    <a:cubicBezTo>
                      <a:pt x="1228" y="1680"/>
                      <a:pt x="1178" y="1655"/>
                      <a:pt x="1128" y="1655"/>
                    </a:cubicBezTo>
                    <a:cubicBezTo>
                      <a:pt x="1028" y="1630"/>
                      <a:pt x="977" y="1605"/>
                      <a:pt x="927" y="1555"/>
                    </a:cubicBezTo>
                    <a:cubicBezTo>
                      <a:pt x="927" y="1530"/>
                      <a:pt x="927" y="1455"/>
                      <a:pt x="927" y="1404"/>
                    </a:cubicBezTo>
                    <a:cubicBezTo>
                      <a:pt x="952" y="1354"/>
                      <a:pt x="977" y="1329"/>
                      <a:pt x="1003" y="1279"/>
                    </a:cubicBezTo>
                    <a:cubicBezTo>
                      <a:pt x="1028" y="1254"/>
                      <a:pt x="1028" y="1229"/>
                      <a:pt x="1053" y="1179"/>
                    </a:cubicBezTo>
                    <a:cubicBezTo>
                      <a:pt x="1103" y="1079"/>
                      <a:pt x="1103" y="953"/>
                      <a:pt x="1078" y="878"/>
                    </a:cubicBezTo>
                    <a:cubicBezTo>
                      <a:pt x="1078" y="828"/>
                      <a:pt x="1053" y="803"/>
                      <a:pt x="1028" y="778"/>
                    </a:cubicBezTo>
                    <a:cubicBezTo>
                      <a:pt x="1053" y="753"/>
                      <a:pt x="1053" y="728"/>
                      <a:pt x="1053" y="728"/>
                    </a:cubicBezTo>
                    <a:cubicBezTo>
                      <a:pt x="1053" y="678"/>
                      <a:pt x="1053" y="627"/>
                      <a:pt x="1028" y="602"/>
                    </a:cubicBezTo>
                    <a:cubicBezTo>
                      <a:pt x="1028" y="577"/>
                      <a:pt x="1028" y="577"/>
                      <a:pt x="1028" y="552"/>
                    </a:cubicBezTo>
                    <a:cubicBezTo>
                      <a:pt x="1003" y="502"/>
                      <a:pt x="1003" y="477"/>
                      <a:pt x="1028" y="452"/>
                    </a:cubicBezTo>
                    <a:cubicBezTo>
                      <a:pt x="1028" y="427"/>
                      <a:pt x="1028" y="402"/>
                      <a:pt x="1028" y="402"/>
                    </a:cubicBezTo>
                    <a:lnTo>
                      <a:pt x="977" y="402"/>
                    </a:lnTo>
                    <a:cubicBezTo>
                      <a:pt x="952" y="452"/>
                      <a:pt x="927" y="502"/>
                      <a:pt x="952" y="577"/>
                    </a:cubicBezTo>
                    <a:cubicBezTo>
                      <a:pt x="952" y="577"/>
                      <a:pt x="952" y="602"/>
                      <a:pt x="977" y="602"/>
                    </a:cubicBezTo>
                    <a:cubicBezTo>
                      <a:pt x="977" y="653"/>
                      <a:pt x="977" y="678"/>
                      <a:pt x="977" y="703"/>
                    </a:cubicBezTo>
                    <a:cubicBezTo>
                      <a:pt x="977" y="728"/>
                      <a:pt x="977" y="728"/>
                      <a:pt x="977" y="728"/>
                    </a:cubicBezTo>
                    <a:cubicBezTo>
                      <a:pt x="941" y="691"/>
                      <a:pt x="891" y="668"/>
                      <a:pt x="837" y="668"/>
                    </a:cubicBezTo>
                    <a:cubicBezTo>
                      <a:pt x="817" y="668"/>
                      <a:pt x="797" y="671"/>
                      <a:pt x="777" y="678"/>
                    </a:cubicBezTo>
                    <a:cubicBezTo>
                      <a:pt x="727" y="703"/>
                      <a:pt x="677" y="753"/>
                      <a:pt x="702" y="803"/>
                    </a:cubicBezTo>
                    <a:cubicBezTo>
                      <a:pt x="722" y="844"/>
                      <a:pt x="759" y="885"/>
                      <a:pt x="800" y="885"/>
                    </a:cubicBezTo>
                    <a:cubicBezTo>
                      <a:pt x="809" y="885"/>
                      <a:pt x="818" y="883"/>
                      <a:pt x="827" y="878"/>
                    </a:cubicBezTo>
                    <a:cubicBezTo>
                      <a:pt x="852" y="878"/>
                      <a:pt x="877" y="903"/>
                      <a:pt x="902" y="928"/>
                    </a:cubicBezTo>
                    <a:cubicBezTo>
                      <a:pt x="902" y="978"/>
                      <a:pt x="902" y="1028"/>
                      <a:pt x="877" y="1104"/>
                    </a:cubicBezTo>
                    <a:cubicBezTo>
                      <a:pt x="852" y="1129"/>
                      <a:pt x="827" y="1154"/>
                      <a:pt x="827" y="1179"/>
                    </a:cubicBezTo>
                    <a:cubicBezTo>
                      <a:pt x="802" y="1229"/>
                      <a:pt x="777" y="1279"/>
                      <a:pt x="752" y="1329"/>
                    </a:cubicBezTo>
                    <a:cubicBezTo>
                      <a:pt x="702" y="1304"/>
                      <a:pt x="677" y="1254"/>
                      <a:pt x="652" y="1204"/>
                    </a:cubicBezTo>
                    <a:cubicBezTo>
                      <a:pt x="627" y="1154"/>
                      <a:pt x="602" y="1104"/>
                      <a:pt x="652" y="1079"/>
                    </a:cubicBezTo>
                    <a:cubicBezTo>
                      <a:pt x="677" y="1028"/>
                      <a:pt x="677" y="1003"/>
                      <a:pt x="627" y="978"/>
                    </a:cubicBezTo>
                    <a:cubicBezTo>
                      <a:pt x="614" y="966"/>
                      <a:pt x="602" y="960"/>
                      <a:pt x="589" y="960"/>
                    </a:cubicBezTo>
                    <a:cubicBezTo>
                      <a:pt x="576" y="960"/>
                      <a:pt x="564" y="966"/>
                      <a:pt x="551" y="978"/>
                    </a:cubicBezTo>
                    <a:cubicBezTo>
                      <a:pt x="476" y="1054"/>
                      <a:pt x="476" y="1179"/>
                      <a:pt x="526" y="1279"/>
                    </a:cubicBezTo>
                    <a:cubicBezTo>
                      <a:pt x="551" y="1329"/>
                      <a:pt x="602" y="1379"/>
                      <a:pt x="652" y="1429"/>
                    </a:cubicBezTo>
                    <a:cubicBezTo>
                      <a:pt x="652" y="1429"/>
                      <a:pt x="677" y="1455"/>
                      <a:pt x="677" y="1455"/>
                    </a:cubicBezTo>
                    <a:cubicBezTo>
                      <a:pt x="702" y="1480"/>
                      <a:pt x="702" y="1505"/>
                      <a:pt x="727" y="1530"/>
                    </a:cubicBezTo>
                    <a:cubicBezTo>
                      <a:pt x="727" y="1580"/>
                      <a:pt x="752" y="1630"/>
                      <a:pt x="777" y="1655"/>
                    </a:cubicBezTo>
                    <a:cubicBezTo>
                      <a:pt x="852" y="1780"/>
                      <a:pt x="952" y="1805"/>
                      <a:pt x="1078" y="1830"/>
                    </a:cubicBezTo>
                    <a:cubicBezTo>
                      <a:pt x="1103" y="1856"/>
                      <a:pt x="1153" y="1856"/>
                      <a:pt x="1203" y="1881"/>
                    </a:cubicBezTo>
                    <a:cubicBezTo>
                      <a:pt x="1278" y="1906"/>
                      <a:pt x="1378" y="2056"/>
                      <a:pt x="1404" y="2181"/>
                    </a:cubicBezTo>
                    <a:cubicBezTo>
                      <a:pt x="1454" y="2407"/>
                      <a:pt x="1429" y="2708"/>
                      <a:pt x="1228" y="2833"/>
                    </a:cubicBezTo>
                    <a:cubicBezTo>
                      <a:pt x="1203" y="2858"/>
                      <a:pt x="1178" y="2858"/>
                      <a:pt x="1178" y="2883"/>
                    </a:cubicBezTo>
                    <a:cubicBezTo>
                      <a:pt x="1178" y="2783"/>
                      <a:pt x="1203" y="2708"/>
                      <a:pt x="1178" y="2632"/>
                    </a:cubicBezTo>
                    <a:cubicBezTo>
                      <a:pt x="1153" y="2532"/>
                      <a:pt x="1103" y="2457"/>
                      <a:pt x="1028" y="2407"/>
                    </a:cubicBezTo>
                    <a:cubicBezTo>
                      <a:pt x="977" y="2369"/>
                      <a:pt x="921" y="2351"/>
                      <a:pt x="868" y="2351"/>
                    </a:cubicBezTo>
                    <a:cubicBezTo>
                      <a:pt x="815" y="2351"/>
                      <a:pt x="764" y="2369"/>
                      <a:pt x="727" y="2407"/>
                    </a:cubicBezTo>
                    <a:cubicBezTo>
                      <a:pt x="677" y="2457"/>
                      <a:pt x="652" y="2507"/>
                      <a:pt x="677" y="2582"/>
                    </a:cubicBezTo>
                    <a:cubicBezTo>
                      <a:pt x="677" y="2632"/>
                      <a:pt x="702" y="2683"/>
                      <a:pt x="727" y="2708"/>
                    </a:cubicBezTo>
                    <a:cubicBezTo>
                      <a:pt x="752" y="2720"/>
                      <a:pt x="771" y="2726"/>
                      <a:pt x="786" y="2726"/>
                    </a:cubicBezTo>
                    <a:cubicBezTo>
                      <a:pt x="802" y="2726"/>
                      <a:pt x="815" y="2720"/>
                      <a:pt x="827" y="2708"/>
                    </a:cubicBezTo>
                    <a:cubicBezTo>
                      <a:pt x="852" y="2658"/>
                      <a:pt x="852" y="2632"/>
                      <a:pt x="827" y="2607"/>
                    </a:cubicBezTo>
                    <a:cubicBezTo>
                      <a:pt x="802" y="2607"/>
                      <a:pt x="802" y="2582"/>
                      <a:pt x="802" y="2557"/>
                    </a:cubicBezTo>
                    <a:cubicBezTo>
                      <a:pt x="802" y="2532"/>
                      <a:pt x="802" y="2532"/>
                      <a:pt x="827" y="2507"/>
                    </a:cubicBezTo>
                    <a:cubicBezTo>
                      <a:pt x="840" y="2495"/>
                      <a:pt x="865" y="2488"/>
                      <a:pt x="890" y="2488"/>
                    </a:cubicBezTo>
                    <a:cubicBezTo>
                      <a:pt x="915" y="2488"/>
                      <a:pt x="940" y="2495"/>
                      <a:pt x="952" y="2507"/>
                    </a:cubicBezTo>
                    <a:cubicBezTo>
                      <a:pt x="1003" y="2532"/>
                      <a:pt x="1028" y="2582"/>
                      <a:pt x="1053" y="2658"/>
                    </a:cubicBezTo>
                    <a:cubicBezTo>
                      <a:pt x="1078" y="2758"/>
                      <a:pt x="1053" y="2858"/>
                      <a:pt x="1003" y="2933"/>
                    </a:cubicBezTo>
                    <a:cubicBezTo>
                      <a:pt x="977" y="2933"/>
                      <a:pt x="927" y="2933"/>
                      <a:pt x="902" y="2958"/>
                    </a:cubicBezTo>
                    <a:cubicBezTo>
                      <a:pt x="827" y="2958"/>
                      <a:pt x="752" y="2983"/>
                      <a:pt x="677" y="3008"/>
                    </a:cubicBezTo>
                    <a:cubicBezTo>
                      <a:pt x="627" y="3034"/>
                      <a:pt x="576" y="3059"/>
                      <a:pt x="501" y="3109"/>
                    </a:cubicBezTo>
                    <a:cubicBezTo>
                      <a:pt x="476" y="3084"/>
                      <a:pt x="426" y="3034"/>
                      <a:pt x="426" y="2983"/>
                    </a:cubicBezTo>
                    <a:cubicBezTo>
                      <a:pt x="426" y="2933"/>
                      <a:pt x="451" y="2883"/>
                      <a:pt x="451" y="2858"/>
                    </a:cubicBezTo>
                    <a:cubicBezTo>
                      <a:pt x="476" y="2808"/>
                      <a:pt x="476" y="2783"/>
                      <a:pt x="476" y="2758"/>
                    </a:cubicBezTo>
                    <a:cubicBezTo>
                      <a:pt x="501" y="2632"/>
                      <a:pt x="451" y="2532"/>
                      <a:pt x="376" y="2457"/>
                    </a:cubicBezTo>
                    <a:cubicBezTo>
                      <a:pt x="368" y="2449"/>
                      <a:pt x="359" y="2446"/>
                      <a:pt x="352" y="2446"/>
                    </a:cubicBezTo>
                    <a:cubicBezTo>
                      <a:pt x="337" y="2446"/>
                      <a:pt x="326" y="2457"/>
                      <a:pt x="326" y="2457"/>
                    </a:cubicBezTo>
                    <a:cubicBezTo>
                      <a:pt x="301" y="2482"/>
                      <a:pt x="301" y="2507"/>
                      <a:pt x="326" y="2507"/>
                    </a:cubicBezTo>
                    <a:cubicBezTo>
                      <a:pt x="401" y="2557"/>
                      <a:pt x="426" y="2658"/>
                      <a:pt x="426" y="2733"/>
                    </a:cubicBezTo>
                    <a:cubicBezTo>
                      <a:pt x="401" y="2783"/>
                      <a:pt x="401" y="2808"/>
                      <a:pt x="401" y="2833"/>
                    </a:cubicBezTo>
                    <a:cubicBezTo>
                      <a:pt x="376" y="2883"/>
                      <a:pt x="351" y="2933"/>
                      <a:pt x="351" y="2983"/>
                    </a:cubicBezTo>
                    <a:cubicBezTo>
                      <a:pt x="376" y="3034"/>
                      <a:pt x="401" y="3109"/>
                      <a:pt x="451" y="3134"/>
                    </a:cubicBezTo>
                    <a:cubicBezTo>
                      <a:pt x="150" y="3359"/>
                      <a:pt x="0" y="3785"/>
                      <a:pt x="100" y="4136"/>
                    </a:cubicBezTo>
                    <a:cubicBezTo>
                      <a:pt x="125" y="4161"/>
                      <a:pt x="150" y="4211"/>
                      <a:pt x="175" y="4211"/>
                    </a:cubicBezTo>
                    <a:lnTo>
                      <a:pt x="226" y="4211"/>
                    </a:lnTo>
                    <a:cubicBezTo>
                      <a:pt x="276" y="4186"/>
                      <a:pt x="326" y="4136"/>
                      <a:pt x="301" y="4086"/>
                    </a:cubicBezTo>
                    <a:cubicBezTo>
                      <a:pt x="201" y="3735"/>
                      <a:pt x="426" y="3334"/>
                      <a:pt x="752" y="3209"/>
                    </a:cubicBezTo>
                    <a:cubicBezTo>
                      <a:pt x="827" y="3184"/>
                      <a:pt x="877" y="3159"/>
                      <a:pt x="952" y="3134"/>
                    </a:cubicBezTo>
                    <a:cubicBezTo>
                      <a:pt x="1053" y="3134"/>
                      <a:pt x="1128" y="3109"/>
                      <a:pt x="1203" y="3059"/>
                    </a:cubicBezTo>
                    <a:cubicBezTo>
                      <a:pt x="1278" y="3059"/>
                      <a:pt x="1378" y="3059"/>
                      <a:pt x="1454" y="3084"/>
                    </a:cubicBezTo>
                    <a:lnTo>
                      <a:pt x="1629" y="3084"/>
                    </a:lnTo>
                    <a:cubicBezTo>
                      <a:pt x="1729" y="3034"/>
                      <a:pt x="1779" y="2958"/>
                      <a:pt x="1805" y="2883"/>
                    </a:cubicBezTo>
                    <a:cubicBezTo>
                      <a:pt x="1830" y="2858"/>
                      <a:pt x="1830" y="2833"/>
                      <a:pt x="1855" y="2808"/>
                    </a:cubicBezTo>
                    <a:cubicBezTo>
                      <a:pt x="1880" y="2783"/>
                      <a:pt x="1905" y="2758"/>
                      <a:pt x="1930" y="2733"/>
                    </a:cubicBezTo>
                    <a:lnTo>
                      <a:pt x="1955" y="2733"/>
                    </a:lnTo>
                    <a:cubicBezTo>
                      <a:pt x="2080" y="2733"/>
                      <a:pt x="2180" y="2758"/>
                      <a:pt x="2256" y="2808"/>
                    </a:cubicBezTo>
                    <a:cubicBezTo>
                      <a:pt x="2306" y="2858"/>
                      <a:pt x="2356" y="2958"/>
                      <a:pt x="2306" y="3008"/>
                    </a:cubicBezTo>
                    <a:cubicBezTo>
                      <a:pt x="2281" y="3034"/>
                      <a:pt x="2281" y="3034"/>
                      <a:pt x="2281" y="3034"/>
                    </a:cubicBezTo>
                    <a:cubicBezTo>
                      <a:pt x="2281" y="3008"/>
                      <a:pt x="2256" y="2983"/>
                      <a:pt x="2231" y="2958"/>
                    </a:cubicBezTo>
                    <a:cubicBezTo>
                      <a:pt x="2206" y="2958"/>
                      <a:pt x="2180" y="2958"/>
                      <a:pt x="2155" y="2983"/>
                    </a:cubicBezTo>
                    <a:cubicBezTo>
                      <a:pt x="2130" y="3008"/>
                      <a:pt x="2130" y="3059"/>
                      <a:pt x="2155" y="3109"/>
                    </a:cubicBezTo>
                    <a:cubicBezTo>
                      <a:pt x="2155" y="3134"/>
                      <a:pt x="2206" y="3159"/>
                      <a:pt x="2231" y="3184"/>
                    </a:cubicBezTo>
                    <a:cubicBezTo>
                      <a:pt x="2306" y="3184"/>
                      <a:pt x="2356" y="3159"/>
                      <a:pt x="2406" y="3109"/>
                    </a:cubicBezTo>
                    <a:cubicBezTo>
                      <a:pt x="2506" y="2983"/>
                      <a:pt x="2456" y="2783"/>
                      <a:pt x="2331" y="2683"/>
                    </a:cubicBezTo>
                    <a:cubicBezTo>
                      <a:pt x="2281" y="2658"/>
                      <a:pt x="2231" y="2632"/>
                      <a:pt x="2180" y="2607"/>
                    </a:cubicBezTo>
                    <a:cubicBezTo>
                      <a:pt x="2206" y="2607"/>
                      <a:pt x="2231" y="2582"/>
                      <a:pt x="2256" y="2557"/>
                    </a:cubicBezTo>
                    <a:cubicBezTo>
                      <a:pt x="2331" y="2507"/>
                      <a:pt x="2381" y="2407"/>
                      <a:pt x="2406" y="2332"/>
                    </a:cubicBezTo>
                    <a:cubicBezTo>
                      <a:pt x="2406" y="2307"/>
                      <a:pt x="2406" y="2282"/>
                      <a:pt x="2431" y="2257"/>
                    </a:cubicBezTo>
                    <a:cubicBezTo>
                      <a:pt x="2456" y="2231"/>
                      <a:pt x="2481" y="2206"/>
                      <a:pt x="2481" y="2181"/>
                    </a:cubicBezTo>
                    <a:cubicBezTo>
                      <a:pt x="2531" y="2131"/>
                      <a:pt x="2531" y="2081"/>
                      <a:pt x="2556" y="2056"/>
                    </a:cubicBezTo>
                    <a:cubicBezTo>
                      <a:pt x="2582" y="2006"/>
                      <a:pt x="2582" y="1981"/>
                      <a:pt x="2607" y="1956"/>
                    </a:cubicBezTo>
                    <a:cubicBezTo>
                      <a:pt x="2607" y="1931"/>
                      <a:pt x="2657" y="1830"/>
                      <a:pt x="2757" y="1830"/>
                    </a:cubicBezTo>
                    <a:cubicBezTo>
                      <a:pt x="2770" y="1824"/>
                      <a:pt x="2782" y="1821"/>
                      <a:pt x="2793" y="1821"/>
                    </a:cubicBezTo>
                    <a:cubicBezTo>
                      <a:pt x="2822" y="1821"/>
                      <a:pt x="2846" y="1844"/>
                      <a:pt x="2882" y="1881"/>
                    </a:cubicBezTo>
                    <a:cubicBezTo>
                      <a:pt x="2907" y="1906"/>
                      <a:pt x="2907" y="1956"/>
                      <a:pt x="2882" y="2006"/>
                    </a:cubicBezTo>
                    <a:cubicBezTo>
                      <a:pt x="2882" y="2031"/>
                      <a:pt x="2882" y="2031"/>
                      <a:pt x="2907" y="2056"/>
                    </a:cubicBezTo>
                    <a:cubicBezTo>
                      <a:pt x="2907" y="2056"/>
                      <a:pt x="2932" y="2056"/>
                      <a:pt x="2957" y="2031"/>
                    </a:cubicBezTo>
                    <a:cubicBezTo>
                      <a:pt x="2983" y="1956"/>
                      <a:pt x="2957" y="1881"/>
                      <a:pt x="2932" y="1830"/>
                    </a:cubicBezTo>
                    <a:cubicBezTo>
                      <a:pt x="2882" y="1780"/>
                      <a:pt x="2807" y="1755"/>
                      <a:pt x="2732" y="1755"/>
                    </a:cubicBezTo>
                    <a:cubicBezTo>
                      <a:pt x="2632" y="1780"/>
                      <a:pt x="2556" y="1881"/>
                      <a:pt x="2531" y="1931"/>
                    </a:cubicBezTo>
                    <a:cubicBezTo>
                      <a:pt x="2531" y="1956"/>
                      <a:pt x="2506" y="1981"/>
                      <a:pt x="2506" y="2031"/>
                    </a:cubicBezTo>
                    <a:cubicBezTo>
                      <a:pt x="2481" y="2056"/>
                      <a:pt x="2456" y="2106"/>
                      <a:pt x="2431" y="2156"/>
                    </a:cubicBezTo>
                    <a:cubicBezTo>
                      <a:pt x="2431" y="2156"/>
                      <a:pt x="2431" y="2156"/>
                      <a:pt x="2406" y="2181"/>
                    </a:cubicBezTo>
                    <a:cubicBezTo>
                      <a:pt x="2406" y="2131"/>
                      <a:pt x="2381" y="2056"/>
                      <a:pt x="2331" y="2031"/>
                    </a:cubicBezTo>
                    <a:cubicBezTo>
                      <a:pt x="2291" y="1977"/>
                      <a:pt x="2221" y="1952"/>
                      <a:pt x="2154" y="1952"/>
                    </a:cubicBezTo>
                    <a:cubicBezTo>
                      <a:pt x="2096" y="1952"/>
                      <a:pt x="2040" y="1971"/>
                      <a:pt x="2005" y="2006"/>
                    </a:cubicBezTo>
                    <a:cubicBezTo>
                      <a:pt x="1980" y="2006"/>
                      <a:pt x="1980" y="2031"/>
                      <a:pt x="1955" y="2031"/>
                    </a:cubicBezTo>
                    <a:cubicBezTo>
                      <a:pt x="1980" y="1956"/>
                      <a:pt x="2055" y="1881"/>
                      <a:pt x="2130" y="1881"/>
                    </a:cubicBezTo>
                    <a:cubicBezTo>
                      <a:pt x="2180" y="1881"/>
                      <a:pt x="2231" y="1830"/>
                      <a:pt x="2231" y="1780"/>
                    </a:cubicBezTo>
                    <a:cubicBezTo>
                      <a:pt x="2231" y="1730"/>
                      <a:pt x="2180" y="1680"/>
                      <a:pt x="2130" y="1680"/>
                    </a:cubicBezTo>
                    <a:cubicBezTo>
                      <a:pt x="1930" y="1680"/>
                      <a:pt x="1754" y="1856"/>
                      <a:pt x="1754" y="2056"/>
                    </a:cubicBezTo>
                    <a:cubicBezTo>
                      <a:pt x="1754" y="2106"/>
                      <a:pt x="1779" y="2181"/>
                      <a:pt x="1830" y="2231"/>
                    </a:cubicBezTo>
                    <a:cubicBezTo>
                      <a:pt x="1880" y="2257"/>
                      <a:pt x="1905" y="2282"/>
                      <a:pt x="1955" y="2282"/>
                    </a:cubicBezTo>
                    <a:cubicBezTo>
                      <a:pt x="2030" y="2257"/>
                      <a:pt x="2080" y="2206"/>
                      <a:pt x="2105" y="2181"/>
                    </a:cubicBezTo>
                    <a:cubicBezTo>
                      <a:pt x="2105" y="2181"/>
                      <a:pt x="2130" y="2156"/>
                      <a:pt x="2130" y="2156"/>
                    </a:cubicBezTo>
                    <a:cubicBezTo>
                      <a:pt x="2130" y="2148"/>
                      <a:pt x="2136" y="2145"/>
                      <a:pt x="2144" y="2145"/>
                    </a:cubicBezTo>
                    <a:cubicBezTo>
                      <a:pt x="2161" y="2145"/>
                      <a:pt x="2189" y="2156"/>
                      <a:pt x="2206" y="2156"/>
                    </a:cubicBezTo>
                    <a:cubicBezTo>
                      <a:pt x="2231" y="2181"/>
                      <a:pt x="2231" y="2231"/>
                      <a:pt x="2206" y="2282"/>
                    </a:cubicBezTo>
                    <a:cubicBezTo>
                      <a:pt x="2206" y="2332"/>
                      <a:pt x="2180" y="2382"/>
                      <a:pt x="2130" y="2407"/>
                    </a:cubicBezTo>
                    <a:cubicBezTo>
                      <a:pt x="2080" y="2457"/>
                      <a:pt x="2030" y="2482"/>
                      <a:pt x="1955" y="2507"/>
                    </a:cubicBezTo>
                    <a:cubicBezTo>
                      <a:pt x="1880" y="2532"/>
                      <a:pt x="1754" y="2582"/>
                      <a:pt x="1679" y="2683"/>
                    </a:cubicBezTo>
                    <a:cubicBezTo>
                      <a:pt x="1654" y="2708"/>
                      <a:pt x="1654" y="2758"/>
                      <a:pt x="1629" y="2783"/>
                    </a:cubicBezTo>
                    <a:cubicBezTo>
                      <a:pt x="1604" y="2858"/>
                      <a:pt x="1604" y="2883"/>
                      <a:pt x="1579" y="2883"/>
                    </a:cubicBezTo>
                    <a:lnTo>
                      <a:pt x="1479" y="2883"/>
                    </a:lnTo>
                    <a:cubicBezTo>
                      <a:pt x="1604" y="2708"/>
                      <a:pt x="1629" y="2457"/>
                      <a:pt x="1604" y="2257"/>
                    </a:cubicBezTo>
                    <a:cubicBezTo>
                      <a:pt x="1604" y="2206"/>
                      <a:pt x="1604" y="2181"/>
                      <a:pt x="1604" y="2156"/>
                    </a:cubicBezTo>
                    <a:cubicBezTo>
                      <a:pt x="1604" y="2131"/>
                      <a:pt x="1604" y="2106"/>
                      <a:pt x="1579" y="2106"/>
                    </a:cubicBezTo>
                    <a:cubicBezTo>
                      <a:pt x="1554" y="1981"/>
                      <a:pt x="1529" y="1881"/>
                      <a:pt x="1504" y="1780"/>
                    </a:cubicBezTo>
                    <a:cubicBezTo>
                      <a:pt x="1479" y="1680"/>
                      <a:pt x="1454" y="1605"/>
                      <a:pt x="1429" y="1505"/>
                    </a:cubicBezTo>
                    <a:lnTo>
                      <a:pt x="1429" y="1505"/>
                    </a:lnTo>
                    <a:cubicBezTo>
                      <a:pt x="1479" y="1555"/>
                      <a:pt x="1554" y="1580"/>
                      <a:pt x="1654" y="1605"/>
                    </a:cubicBezTo>
                    <a:cubicBezTo>
                      <a:pt x="1679" y="1617"/>
                      <a:pt x="1711" y="1624"/>
                      <a:pt x="1742" y="1624"/>
                    </a:cubicBezTo>
                    <a:cubicBezTo>
                      <a:pt x="1773" y="1624"/>
                      <a:pt x="1805" y="1617"/>
                      <a:pt x="1830" y="1605"/>
                    </a:cubicBezTo>
                    <a:cubicBezTo>
                      <a:pt x="1905" y="1605"/>
                      <a:pt x="1955" y="1555"/>
                      <a:pt x="1980" y="1480"/>
                    </a:cubicBezTo>
                    <a:cubicBezTo>
                      <a:pt x="1980" y="1480"/>
                      <a:pt x="1980" y="1455"/>
                      <a:pt x="1980" y="1455"/>
                    </a:cubicBezTo>
                    <a:cubicBezTo>
                      <a:pt x="2005" y="1429"/>
                      <a:pt x="2005" y="1429"/>
                      <a:pt x="2030" y="1429"/>
                    </a:cubicBezTo>
                    <a:cubicBezTo>
                      <a:pt x="2055" y="1417"/>
                      <a:pt x="2074" y="1411"/>
                      <a:pt x="2093" y="1411"/>
                    </a:cubicBezTo>
                    <a:cubicBezTo>
                      <a:pt x="2112" y="1411"/>
                      <a:pt x="2130" y="1417"/>
                      <a:pt x="2155" y="1429"/>
                    </a:cubicBezTo>
                    <a:cubicBezTo>
                      <a:pt x="2155" y="1429"/>
                      <a:pt x="2180" y="1455"/>
                      <a:pt x="2180" y="1455"/>
                    </a:cubicBezTo>
                    <a:cubicBezTo>
                      <a:pt x="2231" y="1480"/>
                      <a:pt x="2256" y="1505"/>
                      <a:pt x="2306" y="1530"/>
                    </a:cubicBezTo>
                    <a:cubicBezTo>
                      <a:pt x="2331" y="1530"/>
                      <a:pt x="2406" y="1505"/>
                      <a:pt x="2431" y="1480"/>
                    </a:cubicBezTo>
                    <a:cubicBezTo>
                      <a:pt x="2456" y="1429"/>
                      <a:pt x="2481" y="1379"/>
                      <a:pt x="2456" y="1329"/>
                    </a:cubicBezTo>
                    <a:cubicBezTo>
                      <a:pt x="2456" y="1304"/>
                      <a:pt x="2431" y="1304"/>
                      <a:pt x="2406" y="1304"/>
                    </a:cubicBezTo>
                    <a:cubicBezTo>
                      <a:pt x="2381" y="1329"/>
                      <a:pt x="2381" y="1354"/>
                      <a:pt x="2381" y="1354"/>
                    </a:cubicBezTo>
                    <a:cubicBezTo>
                      <a:pt x="2406" y="1379"/>
                      <a:pt x="2406" y="1404"/>
                      <a:pt x="2381" y="1429"/>
                    </a:cubicBezTo>
                    <a:cubicBezTo>
                      <a:pt x="2356" y="1455"/>
                      <a:pt x="2331" y="1455"/>
                      <a:pt x="2306" y="1455"/>
                    </a:cubicBezTo>
                    <a:cubicBezTo>
                      <a:pt x="2281" y="1455"/>
                      <a:pt x="2256" y="1429"/>
                      <a:pt x="2231" y="1404"/>
                    </a:cubicBezTo>
                    <a:cubicBezTo>
                      <a:pt x="2231" y="1404"/>
                      <a:pt x="2206" y="1379"/>
                      <a:pt x="2180" y="1379"/>
                    </a:cubicBezTo>
                    <a:cubicBezTo>
                      <a:pt x="2145" y="1362"/>
                      <a:pt x="2110" y="1344"/>
                      <a:pt x="2074" y="1344"/>
                    </a:cubicBezTo>
                    <a:cubicBezTo>
                      <a:pt x="2059" y="1344"/>
                      <a:pt x="2045" y="1347"/>
                      <a:pt x="2030" y="1354"/>
                    </a:cubicBezTo>
                    <a:cubicBezTo>
                      <a:pt x="2005" y="1354"/>
                      <a:pt x="2005" y="1354"/>
                      <a:pt x="1980" y="1379"/>
                    </a:cubicBezTo>
                    <a:cubicBezTo>
                      <a:pt x="1980" y="1329"/>
                      <a:pt x="1980" y="1304"/>
                      <a:pt x="1955" y="1279"/>
                    </a:cubicBezTo>
                    <a:lnTo>
                      <a:pt x="1955" y="1254"/>
                    </a:lnTo>
                    <a:cubicBezTo>
                      <a:pt x="1930" y="1229"/>
                      <a:pt x="1930" y="1204"/>
                      <a:pt x="1930" y="1154"/>
                    </a:cubicBezTo>
                    <a:cubicBezTo>
                      <a:pt x="1930" y="1129"/>
                      <a:pt x="1930" y="1129"/>
                      <a:pt x="1955" y="1129"/>
                    </a:cubicBezTo>
                    <a:cubicBezTo>
                      <a:pt x="1980" y="1129"/>
                      <a:pt x="2005" y="1104"/>
                      <a:pt x="2005" y="1054"/>
                    </a:cubicBezTo>
                    <a:cubicBezTo>
                      <a:pt x="2030" y="1028"/>
                      <a:pt x="1980" y="978"/>
                      <a:pt x="1955" y="978"/>
                    </a:cubicBezTo>
                    <a:cubicBezTo>
                      <a:pt x="1855" y="978"/>
                      <a:pt x="1805" y="1079"/>
                      <a:pt x="1805" y="1154"/>
                    </a:cubicBezTo>
                    <a:cubicBezTo>
                      <a:pt x="1779" y="1204"/>
                      <a:pt x="1805" y="1279"/>
                      <a:pt x="1830" y="1304"/>
                    </a:cubicBezTo>
                    <a:lnTo>
                      <a:pt x="1830" y="1329"/>
                    </a:lnTo>
                    <a:cubicBezTo>
                      <a:pt x="1855" y="1354"/>
                      <a:pt x="1855" y="1404"/>
                      <a:pt x="1855" y="1429"/>
                    </a:cubicBezTo>
                    <a:cubicBezTo>
                      <a:pt x="1855" y="1455"/>
                      <a:pt x="1830" y="1480"/>
                      <a:pt x="1779" y="1480"/>
                    </a:cubicBezTo>
                    <a:lnTo>
                      <a:pt x="1679" y="1480"/>
                    </a:lnTo>
                    <a:cubicBezTo>
                      <a:pt x="1554" y="1455"/>
                      <a:pt x="1454" y="1379"/>
                      <a:pt x="1404" y="1279"/>
                    </a:cubicBezTo>
                    <a:cubicBezTo>
                      <a:pt x="1404" y="1279"/>
                      <a:pt x="1404" y="1279"/>
                      <a:pt x="1404" y="1254"/>
                    </a:cubicBezTo>
                    <a:cubicBezTo>
                      <a:pt x="1404" y="1129"/>
                      <a:pt x="1429" y="1003"/>
                      <a:pt x="1504" y="903"/>
                    </a:cubicBezTo>
                    <a:cubicBezTo>
                      <a:pt x="1554" y="828"/>
                      <a:pt x="1654" y="753"/>
                      <a:pt x="1779" y="753"/>
                    </a:cubicBezTo>
                    <a:cubicBezTo>
                      <a:pt x="1830" y="753"/>
                      <a:pt x="1880" y="703"/>
                      <a:pt x="1880" y="653"/>
                    </a:cubicBezTo>
                    <a:cubicBezTo>
                      <a:pt x="1880" y="577"/>
                      <a:pt x="1830" y="552"/>
                      <a:pt x="1779" y="552"/>
                    </a:cubicBezTo>
                    <a:cubicBezTo>
                      <a:pt x="1629" y="552"/>
                      <a:pt x="1504" y="602"/>
                      <a:pt x="1404" y="703"/>
                    </a:cubicBezTo>
                    <a:cubicBezTo>
                      <a:pt x="1378" y="678"/>
                      <a:pt x="1353" y="653"/>
                      <a:pt x="1328" y="627"/>
                    </a:cubicBezTo>
                    <a:cubicBezTo>
                      <a:pt x="1303" y="577"/>
                      <a:pt x="1303" y="527"/>
                      <a:pt x="1328" y="502"/>
                    </a:cubicBezTo>
                    <a:cubicBezTo>
                      <a:pt x="1328" y="477"/>
                      <a:pt x="1378" y="477"/>
                      <a:pt x="1404" y="452"/>
                    </a:cubicBezTo>
                    <a:cubicBezTo>
                      <a:pt x="1429" y="452"/>
                      <a:pt x="1454" y="427"/>
                      <a:pt x="1454" y="427"/>
                    </a:cubicBezTo>
                    <a:cubicBezTo>
                      <a:pt x="1529" y="377"/>
                      <a:pt x="1579" y="327"/>
                      <a:pt x="1604" y="252"/>
                    </a:cubicBezTo>
                    <a:cubicBezTo>
                      <a:pt x="1629" y="176"/>
                      <a:pt x="1579" y="76"/>
                      <a:pt x="1504" y="26"/>
                    </a:cubicBezTo>
                    <a:cubicBezTo>
                      <a:pt x="1479" y="1"/>
                      <a:pt x="1429" y="1"/>
                      <a:pt x="1378" y="1"/>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583448" y="4345194"/>
                <a:ext cx="268024" cy="239440"/>
              </a:xfrm>
              <a:custGeom>
                <a:avLst/>
                <a:gdLst/>
                <a:ahLst/>
                <a:cxnLst/>
                <a:rect l="l" t="t" r="r" b="b"/>
                <a:pathLst>
                  <a:path w="3610" h="3225" extrusionOk="0">
                    <a:moveTo>
                      <a:pt x="452" y="0"/>
                    </a:moveTo>
                    <a:cubicBezTo>
                      <a:pt x="402" y="25"/>
                      <a:pt x="377" y="51"/>
                      <a:pt x="351" y="101"/>
                    </a:cubicBezTo>
                    <a:cubicBezTo>
                      <a:pt x="301" y="176"/>
                      <a:pt x="326" y="251"/>
                      <a:pt x="377" y="326"/>
                    </a:cubicBezTo>
                    <a:cubicBezTo>
                      <a:pt x="427" y="376"/>
                      <a:pt x="502" y="401"/>
                      <a:pt x="577" y="401"/>
                    </a:cubicBezTo>
                    <a:lnTo>
                      <a:pt x="753" y="401"/>
                    </a:lnTo>
                    <a:cubicBezTo>
                      <a:pt x="778" y="426"/>
                      <a:pt x="803" y="477"/>
                      <a:pt x="803" y="502"/>
                    </a:cubicBezTo>
                    <a:cubicBezTo>
                      <a:pt x="803" y="552"/>
                      <a:pt x="778" y="602"/>
                      <a:pt x="778" y="627"/>
                    </a:cubicBezTo>
                    <a:cubicBezTo>
                      <a:pt x="723" y="618"/>
                      <a:pt x="671" y="612"/>
                      <a:pt x="621" y="612"/>
                    </a:cubicBezTo>
                    <a:cubicBezTo>
                      <a:pt x="535" y="612"/>
                      <a:pt x="456" y="629"/>
                      <a:pt x="377" y="677"/>
                    </a:cubicBezTo>
                    <a:cubicBezTo>
                      <a:pt x="326" y="702"/>
                      <a:pt x="301" y="752"/>
                      <a:pt x="326" y="802"/>
                    </a:cubicBezTo>
                    <a:cubicBezTo>
                      <a:pt x="345" y="839"/>
                      <a:pt x="390" y="862"/>
                      <a:pt x="433" y="862"/>
                    </a:cubicBezTo>
                    <a:cubicBezTo>
                      <a:pt x="448" y="862"/>
                      <a:pt x="463" y="859"/>
                      <a:pt x="477" y="853"/>
                    </a:cubicBezTo>
                    <a:cubicBezTo>
                      <a:pt x="522" y="819"/>
                      <a:pt x="572" y="805"/>
                      <a:pt x="621" y="805"/>
                    </a:cubicBezTo>
                    <a:cubicBezTo>
                      <a:pt x="680" y="805"/>
                      <a:pt x="736" y="825"/>
                      <a:pt x="778" y="853"/>
                    </a:cubicBezTo>
                    <a:cubicBezTo>
                      <a:pt x="903" y="903"/>
                      <a:pt x="1003" y="1003"/>
                      <a:pt x="1053" y="1103"/>
                    </a:cubicBezTo>
                    <a:cubicBezTo>
                      <a:pt x="1053" y="1103"/>
                      <a:pt x="1053" y="1128"/>
                      <a:pt x="1078" y="1128"/>
                    </a:cubicBezTo>
                    <a:cubicBezTo>
                      <a:pt x="1053" y="1254"/>
                      <a:pt x="1003" y="1354"/>
                      <a:pt x="928" y="1429"/>
                    </a:cubicBezTo>
                    <a:cubicBezTo>
                      <a:pt x="878" y="1454"/>
                      <a:pt x="853" y="1479"/>
                      <a:pt x="828" y="1504"/>
                    </a:cubicBezTo>
                    <a:cubicBezTo>
                      <a:pt x="803" y="1504"/>
                      <a:pt x="753" y="1504"/>
                      <a:pt x="753" y="1479"/>
                    </a:cubicBezTo>
                    <a:cubicBezTo>
                      <a:pt x="727" y="1454"/>
                      <a:pt x="702" y="1429"/>
                      <a:pt x="702" y="1379"/>
                    </a:cubicBezTo>
                    <a:lnTo>
                      <a:pt x="702" y="1354"/>
                    </a:lnTo>
                    <a:cubicBezTo>
                      <a:pt x="702" y="1304"/>
                      <a:pt x="702" y="1254"/>
                      <a:pt x="652" y="1203"/>
                    </a:cubicBezTo>
                    <a:cubicBezTo>
                      <a:pt x="620" y="1155"/>
                      <a:pt x="577" y="1127"/>
                      <a:pt x="524" y="1127"/>
                    </a:cubicBezTo>
                    <a:cubicBezTo>
                      <a:pt x="495" y="1127"/>
                      <a:pt x="462" y="1136"/>
                      <a:pt x="427" y="1153"/>
                    </a:cubicBezTo>
                    <a:cubicBezTo>
                      <a:pt x="402" y="1153"/>
                      <a:pt x="402" y="1203"/>
                      <a:pt x="402" y="1228"/>
                    </a:cubicBezTo>
                    <a:cubicBezTo>
                      <a:pt x="419" y="1246"/>
                      <a:pt x="450" y="1264"/>
                      <a:pt x="475" y="1264"/>
                    </a:cubicBezTo>
                    <a:cubicBezTo>
                      <a:pt x="485" y="1264"/>
                      <a:pt x="495" y="1261"/>
                      <a:pt x="502" y="1254"/>
                    </a:cubicBezTo>
                    <a:cubicBezTo>
                      <a:pt x="502" y="1254"/>
                      <a:pt x="527" y="1254"/>
                      <a:pt x="552" y="1279"/>
                    </a:cubicBezTo>
                    <a:cubicBezTo>
                      <a:pt x="552" y="1304"/>
                      <a:pt x="577" y="1354"/>
                      <a:pt x="577" y="1379"/>
                    </a:cubicBezTo>
                    <a:lnTo>
                      <a:pt x="577" y="1404"/>
                    </a:lnTo>
                    <a:cubicBezTo>
                      <a:pt x="577" y="1429"/>
                      <a:pt x="577" y="1454"/>
                      <a:pt x="602" y="1479"/>
                    </a:cubicBezTo>
                    <a:cubicBezTo>
                      <a:pt x="577" y="1479"/>
                      <a:pt x="577" y="1479"/>
                      <a:pt x="552" y="1504"/>
                    </a:cubicBezTo>
                    <a:cubicBezTo>
                      <a:pt x="502" y="1504"/>
                      <a:pt x="452" y="1529"/>
                      <a:pt x="427" y="1579"/>
                    </a:cubicBezTo>
                    <a:cubicBezTo>
                      <a:pt x="427" y="1604"/>
                      <a:pt x="402" y="1630"/>
                      <a:pt x="402" y="1655"/>
                    </a:cubicBezTo>
                    <a:cubicBezTo>
                      <a:pt x="402" y="1680"/>
                      <a:pt x="377" y="1705"/>
                      <a:pt x="351" y="1730"/>
                    </a:cubicBezTo>
                    <a:cubicBezTo>
                      <a:pt x="351" y="1742"/>
                      <a:pt x="339" y="1749"/>
                      <a:pt x="323" y="1749"/>
                    </a:cubicBezTo>
                    <a:cubicBezTo>
                      <a:pt x="308" y="1749"/>
                      <a:pt x="289" y="1742"/>
                      <a:pt x="276" y="1730"/>
                    </a:cubicBezTo>
                    <a:cubicBezTo>
                      <a:pt x="251" y="1730"/>
                      <a:pt x="251" y="1705"/>
                      <a:pt x="226" y="1680"/>
                    </a:cubicBezTo>
                    <a:cubicBezTo>
                      <a:pt x="226" y="1655"/>
                      <a:pt x="226" y="1655"/>
                      <a:pt x="201" y="1655"/>
                    </a:cubicBezTo>
                    <a:cubicBezTo>
                      <a:pt x="176" y="1655"/>
                      <a:pt x="176" y="1680"/>
                      <a:pt x="176" y="1680"/>
                    </a:cubicBezTo>
                    <a:cubicBezTo>
                      <a:pt x="176" y="1730"/>
                      <a:pt x="226" y="1780"/>
                      <a:pt x="251" y="1805"/>
                    </a:cubicBezTo>
                    <a:cubicBezTo>
                      <a:pt x="266" y="1812"/>
                      <a:pt x="283" y="1815"/>
                      <a:pt x="300" y="1815"/>
                    </a:cubicBezTo>
                    <a:cubicBezTo>
                      <a:pt x="341" y="1815"/>
                      <a:pt x="384" y="1798"/>
                      <a:pt x="402" y="1780"/>
                    </a:cubicBezTo>
                    <a:cubicBezTo>
                      <a:pt x="427" y="1755"/>
                      <a:pt x="452" y="1705"/>
                      <a:pt x="452" y="1680"/>
                    </a:cubicBezTo>
                    <a:cubicBezTo>
                      <a:pt x="477" y="1655"/>
                      <a:pt x="477" y="1630"/>
                      <a:pt x="477" y="1630"/>
                    </a:cubicBezTo>
                    <a:cubicBezTo>
                      <a:pt x="502" y="1579"/>
                      <a:pt x="527" y="1554"/>
                      <a:pt x="577" y="1554"/>
                    </a:cubicBezTo>
                    <a:lnTo>
                      <a:pt x="627" y="1554"/>
                    </a:lnTo>
                    <a:cubicBezTo>
                      <a:pt x="652" y="1554"/>
                      <a:pt x="652" y="1579"/>
                      <a:pt x="652" y="1579"/>
                    </a:cubicBezTo>
                    <a:cubicBezTo>
                      <a:pt x="702" y="1630"/>
                      <a:pt x="778" y="1630"/>
                      <a:pt x="853" y="1630"/>
                    </a:cubicBezTo>
                    <a:cubicBezTo>
                      <a:pt x="903" y="1604"/>
                      <a:pt x="953" y="1579"/>
                      <a:pt x="1003" y="1529"/>
                    </a:cubicBezTo>
                    <a:cubicBezTo>
                      <a:pt x="1078" y="1479"/>
                      <a:pt x="1128" y="1404"/>
                      <a:pt x="1154" y="1329"/>
                    </a:cubicBezTo>
                    <a:cubicBezTo>
                      <a:pt x="1179" y="1429"/>
                      <a:pt x="1204" y="1529"/>
                      <a:pt x="1229" y="1630"/>
                    </a:cubicBezTo>
                    <a:cubicBezTo>
                      <a:pt x="1254" y="1730"/>
                      <a:pt x="1279" y="1830"/>
                      <a:pt x="1304" y="1930"/>
                    </a:cubicBezTo>
                    <a:cubicBezTo>
                      <a:pt x="1304" y="1955"/>
                      <a:pt x="1304" y="1955"/>
                      <a:pt x="1329" y="1980"/>
                    </a:cubicBezTo>
                    <a:cubicBezTo>
                      <a:pt x="1329" y="2005"/>
                      <a:pt x="1329" y="2056"/>
                      <a:pt x="1354" y="2081"/>
                    </a:cubicBezTo>
                    <a:cubicBezTo>
                      <a:pt x="1454" y="2256"/>
                      <a:pt x="1580" y="2457"/>
                      <a:pt x="1780" y="2532"/>
                    </a:cubicBezTo>
                    <a:cubicBezTo>
                      <a:pt x="1780" y="2557"/>
                      <a:pt x="1780" y="2557"/>
                      <a:pt x="1780" y="2557"/>
                    </a:cubicBezTo>
                    <a:cubicBezTo>
                      <a:pt x="1755" y="2557"/>
                      <a:pt x="1705" y="2607"/>
                      <a:pt x="1705" y="2607"/>
                    </a:cubicBezTo>
                    <a:cubicBezTo>
                      <a:pt x="1680" y="2607"/>
                      <a:pt x="1655" y="2607"/>
                      <a:pt x="1605" y="2557"/>
                    </a:cubicBezTo>
                    <a:cubicBezTo>
                      <a:pt x="1580" y="2532"/>
                      <a:pt x="1555" y="2507"/>
                      <a:pt x="1504" y="2482"/>
                    </a:cubicBezTo>
                    <a:cubicBezTo>
                      <a:pt x="1442" y="2457"/>
                      <a:pt x="1385" y="2450"/>
                      <a:pt x="1332" y="2450"/>
                    </a:cubicBezTo>
                    <a:cubicBezTo>
                      <a:pt x="1279" y="2450"/>
                      <a:pt x="1229" y="2457"/>
                      <a:pt x="1179" y="2457"/>
                    </a:cubicBezTo>
                    <a:cubicBezTo>
                      <a:pt x="1141" y="2469"/>
                      <a:pt x="1110" y="2475"/>
                      <a:pt x="1081" y="2475"/>
                    </a:cubicBezTo>
                    <a:cubicBezTo>
                      <a:pt x="1053" y="2475"/>
                      <a:pt x="1028" y="2469"/>
                      <a:pt x="1003" y="2457"/>
                    </a:cubicBezTo>
                    <a:cubicBezTo>
                      <a:pt x="928" y="2457"/>
                      <a:pt x="878" y="2432"/>
                      <a:pt x="853" y="2406"/>
                    </a:cubicBezTo>
                    <a:cubicBezTo>
                      <a:pt x="803" y="2356"/>
                      <a:pt x="803" y="2331"/>
                      <a:pt x="803" y="2281"/>
                    </a:cubicBezTo>
                    <a:cubicBezTo>
                      <a:pt x="803" y="2256"/>
                      <a:pt x="853" y="2231"/>
                      <a:pt x="853" y="2231"/>
                    </a:cubicBezTo>
                    <a:cubicBezTo>
                      <a:pt x="878" y="2256"/>
                      <a:pt x="878" y="2256"/>
                      <a:pt x="878" y="2256"/>
                    </a:cubicBezTo>
                    <a:cubicBezTo>
                      <a:pt x="903" y="2269"/>
                      <a:pt x="934" y="2275"/>
                      <a:pt x="966" y="2275"/>
                    </a:cubicBezTo>
                    <a:cubicBezTo>
                      <a:pt x="997" y="2275"/>
                      <a:pt x="1028" y="2269"/>
                      <a:pt x="1053" y="2256"/>
                    </a:cubicBezTo>
                    <a:cubicBezTo>
                      <a:pt x="1103" y="2231"/>
                      <a:pt x="1128" y="2206"/>
                      <a:pt x="1154" y="2156"/>
                    </a:cubicBezTo>
                    <a:cubicBezTo>
                      <a:pt x="1179" y="2106"/>
                      <a:pt x="1154" y="2031"/>
                      <a:pt x="1128" y="1980"/>
                    </a:cubicBezTo>
                    <a:cubicBezTo>
                      <a:pt x="1059" y="1859"/>
                      <a:pt x="929" y="1785"/>
                      <a:pt x="797" y="1785"/>
                    </a:cubicBezTo>
                    <a:cubicBezTo>
                      <a:pt x="739" y="1785"/>
                      <a:pt x="681" y="1799"/>
                      <a:pt x="627" y="1830"/>
                    </a:cubicBezTo>
                    <a:cubicBezTo>
                      <a:pt x="577" y="1855"/>
                      <a:pt x="577" y="1905"/>
                      <a:pt x="602" y="1955"/>
                    </a:cubicBezTo>
                    <a:cubicBezTo>
                      <a:pt x="620" y="1992"/>
                      <a:pt x="652" y="2015"/>
                      <a:pt x="688" y="2015"/>
                    </a:cubicBezTo>
                    <a:cubicBezTo>
                      <a:pt x="701" y="2015"/>
                      <a:pt x="714" y="2012"/>
                      <a:pt x="727" y="2005"/>
                    </a:cubicBezTo>
                    <a:cubicBezTo>
                      <a:pt x="748" y="1999"/>
                      <a:pt x="770" y="1996"/>
                      <a:pt x="792" y="1996"/>
                    </a:cubicBezTo>
                    <a:cubicBezTo>
                      <a:pt x="853" y="1996"/>
                      <a:pt x="916" y="2019"/>
                      <a:pt x="953" y="2056"/>
                    </a:cubicBezTo>
                    <a:lnTo>
                      <a:pt x="903" y="2056"/>
                    </a:lnTo>
                    <a:cubicBezTo>
                      <a:pt x="887" y="2052"/>
                      <a:pt x="871" y="2051"/>
                      <a:pt x="854" y="2051"/>
                    </a:cubicBezTo>
                    <a:cubicBezTo>
                      <a:pt x="746" y="2051"/>
                      <a:pt x="646" y="2122"/>
                      <a:pt x="602" y="2231"/>
                    </a:cubicBezTo>
                    <a:cubicBezTo>
                      <a:pt x="602" y="2281"/>
                      <a:pt x="602" y="2356"/>
                      <a:pt x="627" y="2406"/>
                    </a:cubicBezTo>
                    <a:cubicBezTo>
                      <a:pt x="602" y="2406"/>
                      <a:pt x="602" y="2406"/>
                      <a:pt x="602" y="2381"/>
                    </a:cubicBezTo>
                    <a:cubicBezTo>
                      <a:pt x="552" y="2381"/>
                      <a:pt x="502" y="2331"/>
                      <a:pt x="477" y="2306"/>
                    </a:cubicBezTo>
                    <a:cubicBezTo>
                      <a:pt x="452" y="2281"/>
                      <a:pt x="427" y="2281"/>
                      <a:pt x="402" y="2256"/>
                    </a:cubicBezTo>
                    <a:cubicBezTo>
                      <a:pt x="348" y="2221"/>
                      <a:pt x="283" y="2185"/>
                      <a:pt x="213" y="2185"/>
                    </a:cubicBezTo>
                    <a:cubicBezTo>
                      <a:pt x="185" y="2185"/>
                      <a:pt x="155" y="2191"/>
                      <a:pt x="126" y="2206"/>
                    </a:cubicBezTo>
                    <a:cubicBezTo>
                      <a:pt x="76" y="2231"/>
                      <a:pt x="26" y="2281"/>
                      <a:pt x="1" y="2356"/>
                    </a:cubicBezTo>
                    <a:cubicBezTo>
                      <a:pt x="1" y="2432"/>
                      <a:pt x="26" y="2507"/>
                      <a:pt x="76" y="2532"/>
                    </a:cubicBezTo>
                    <a:cubicBezTo>
                      <a:pt x="88" y="2544"/>
                      <a:pt x="101" y="2551"/>
                      <a:pt x="110" y="2551"/>
                    </a:cubicBezTo>
                    <a:cubicBezTo>
                      <a:pt x="120" y="2551"/>
                      <a:pt x="126" y="2544"/>
                      <a:pt x="126" y="2532"/>
                    </a:cubicBezTo>
                    <a:cubicBezTo>
                      <a:pt x="151" y="2507"/>
                      <a:pt x="151" y="2507"/>
                      <a:pt x="126" y="2482"/>
                    </a:cubicBezTo>
                    <a:cubicBezTo>
                      <a:pt x="101" y="2457"/>
                      <a:pt x="76" y="2406"/>
                      <a:pt x="76" y="2356"/>
                    </a:cubicBezTo>
                    <a:cubicBezTo>
                      <a:pt x="76" y="2331"/>
                      <a:pt x="101" y="2281"/>
                      <a:pt x="151" y="2256"/>
                    </a:cubicBezTo>
                    <a:cubicBezTo>
                      <a:pt x="165" y="2251"/>
                      <a:pt x="181" y="2249"/>
                      <a:pt x="196" y="2249"/>
                    </a:cubicBezTo>
                    <a:cubicBezTo>
                      <a:pt x="262" y="2249"/>
                      <a:pt x="331" y="2286"/>
                      <a:pt x="351" y="2306"/>
                    </a:cubicBezTo>
                    <a:cubicBezTo>
                      <a:pt x="377" y="2331"/>
                      <a:pt x="402" y="2331"/>
                      <a:pt x="427" y="2356"/>
                    </a:cubicBezTo>
                    <a:cubicBezTo>
                      <a:pt x="477" y="2381"/>
                      <a:pt x="502" y="2432"/>
                      <a:pt x="552" y="2457"/>
                    </a:cubicBezTo>
                    <a:cubicBezTo>
                      <a:pt x="602" y="2457"/>
                      <a:pt x="627" y="2482"/>
                      <a:pt x="652" y="2482"/>
                    </a:cubicBezTo>
                    <a:cubicBezTo>
                      <a:pt x="677" y="2507"/>
                      <a:pt x="677" y="2532"/>
                      <a:pt x="702" y="2532"/>
                    </a:cubicBezTo>
                    <a:cubicBezTo>
                      <a:pt x="778" y="2607"/>
                      <a:pt x="853" y="2632"/>
                      <a:pt x="953" y="2657"/>
                    </a:cubicBezTo>
                    <a:cubicBezTo>
                      <a:pt x="978" y="2682"/>
                      <a:pt x="1028" y="2682"/>
                      <a:pt x="1053" y="2682"/>
                    </a:cubicBezTo>
                    <a:cubicBezTo>
                      <a:pt x="1003" y="2707"/>
                      <a:pt x="978" y="2757"/>
                      <a:pt x="953" y="2807"/>
                    </a:cubicBezTo>
                    <a:cubicBezTo>
                      <a:pt x="903" y="2958"/>
                      <a:pt x="928" y="3133"/>
                      <a:pt x="1078" y="3208"/>
                    </a:cubicBezTo>
                    <a:cubicBezTo>
                      <a:pt x="1109" y="3219"/>
                      <a:pt x="1141" y="3225"/>
                      <a:pt x="1168" y="3225"/>
                    </a:cubicBezTo>
                    <a:cubicBezTo>
                      <a:pt x="1207" y="3225"/>
                      <a:pt x="1239" y="3213"/>
                      <a:pt x="1254" y="3183"/>
                    </a:cubicBezTo>
                    <a:lnTo>
                      <a:pt x="1279" y="3183"/>
                    </a:lnTo>
                    <a:cubicBezTo>
                      <a:pt x="1304" y="3158"/>
                      <a:pt x="1304" y="3108"/>
                      <a:pt x="1304" y="3083"/>
                    </a:cubicBezTo>
                    <a:cubicBezTo>
                      <a:pt x="1304" y="3033"/>
                      <a:pt x="1279" y="3008"/>
                      <a:pt x="1254" y="2983"/>
                    </a:cubicBezTo>
                    <a:cubicBezTo>
                      <a:pt x="1246" y="2976"/>
                      <a:pt x="1237" y="2973"/>
                      <a:pt x="1227" y="2973"/>
                    </a:cubicBezTo>
                    <a:cubicBezTo>
                      <a:pt x="1201" y="2973"/>
                      <a:pt x="1171" y="2990"/>
                      <a:pt x="1154" y="3008"/>
                    </a:cubicBezTo>
                    <a:cubicBezTo>
                      <a:pt x="1154" y="3033"/>
                      <a:pt x="1154" y="3058"/>
                      <a:pt x="1179" y="3083"/>
                    </a:cubicBezTo>
                    <a:lnTo>
                      <a:pt x="1128" y="3083"/>
                    </a:lnTo>
                    <a:cubicBezTo>
                      <a:pt x="1053" y="3058"/>
                      <a:pt x="1053" y="2933"/>
                      <a:pt x="1078" y="2858"/>
                    </a:cubicBezTo>
                    <a:cubicBezTo>
                      <a:pt x="1103" y="2782"/>
                      <a:pt x="1179" y="2707"/>
                      <a:pt x="1304" y="2657"/>
                    </a:cubicBezTo>
                    <a:cubicBezTo>
                      <a:pt x="1354" y="2657"/>
                      <a:pt x="1379" y="2657"/>
                      <a:pt x="1429" y="2682"/>
                    </a:cubicBezTo>
                    <a:cubicBezTo>
                      <a:pt x="1454" y="2682"/>
                      <a:pt x="1454" y="2707"/>
                      <a:pt x="1479" y="2707"/>
                    </a:cubicBezTo>
                    <a:cubicBezTo>
                      <a:pt x="1537" y="2746"/>
                      <a:pt x="1595" y="2799"/>
                      <a:pt x="1675" y="2799"/>
                    </a:cubicBezTo>
                    <a:cubicBezTo>
                      <a:pt x="1699" y="2799"/>
                      <a:pt x="1726" y="2794"/>
                      <a:pt x="1755" y="2782"/>
                    </a:cubicBezTo>
                    <a:cubicBezTo>
                      <a:pt x="1805" y="2782"/>
                      <a:pt x="1855" y="2757"/>
                      <a:pt x="1905" y="2707"/>
                    </a:cubicBezTo>
                    <a:cubicBezTo>
                      <a:pt x="1956" y="2657"/>
                      <a:pt x="2031" y="2607"/>
                      <a:pt x="2106" y="2582"/>
                    </a:cubicBezTo>
                    <a:cubicBezTo>
                      <a:pt x="2206" y="2582"/>
                      <a:pt x="2281" y="2557"/>
                      <a:pt x="2357" y="2532"/>
                    </a:cubicBezTo>
                    <a:cubicBezTo>
                      <a:pt x="2432" y="2507"/>
                      <a:pt x="2507" y="2482"/>
                      <a:pt x="2582" y="2482"/>
                    </a:cubicBezTo>
                    <a:cubicBezTo>
                      <a:pt x="2622" y="2473"/>
                      <a:pt x="2661" y="2469"/>
                      <a:pt x="2701" y="2469"/>
                    </a:cubicBezTo>
                    <a:cubicBezTo>
                      <a:pt x="3014" y="2469"/>
                      <a:pt x="3320" y="2719"/>
                      <a:pt x="3409" y="3008"/>
                    </a:cubicBezTo>
                    <a:cubicBezTo>
                      <a:pt x="3409" y="3064"/>
                      <a:pt x="3437" y="3093"/>
                      <a:pt x="3483" y="3093"/>
                    </a:cubicBezTo>
                    <a:cubicBezTo>
                      <a:pt x="3498" y="3093"/>
                      <a:pt x="3516" y="3089"/>
                      <a:pt x="3534" y="3083"/>
                    </a:cubicBezTo>
                    <a:cubicBezTo>
                      <a:pt x="3534" y="3083"/>
                      <a:pt x="3560" y="3083"/>
                      <a:pt x="3560" y="3058"/>
                    </a:cubicBezTo>
                    <a:cubicBezTo>
                      <a:pt x="3585" y="3033"/>
                      <a:pt x="3610" y="3008"/>
                      <a:pt x="3585" y="2983"/>
                    </a:cubicBezTo>
                    <a:cubicBezTo>
                      <a:pt x="3509" y="2607"/>
                      <a:pt x="3159" y="2331"/>
                      <a:pt x="2808" y="2281"/>
                    </a:cubicBezTo>
                    <a:cubicBezTo>
                      <a:pt x="2833" y="2206"/>
                      <a:pt x="2833" y="2156"/>
                      <a:pt x="2808" y="2081"/>
                    </a:cubicBezTo>
                    <a:cubicBezTo>
                      <a:pt x="2783" y="2031"/>
                      <a:pt x="2732" y="2005"/>
                      <a:pt x="2707" y="1980"/>
                    </a:cubicBezTo>
                    <a:cubicBezTo>
                      <a:pt x="2682" y="1955"/>
                      <a:pt x="2657" y="1930"/>
                      <a:pt x="2632" y="1905"/>
                    </a:cubicBezTo>
                    <a:cubicBezTo>
                      <a:pt x="2582" y="1830"/>
                      <a:pt x="2582" y="1755"/>
                      <a:pt x="2607" y="1655"/>
                    </a:cubicBezTo>
                    <a:cubicBezTo>
                      <a:pt x="2607" y="1630"/>
                      <a:pt x="2607" y="1630"/>
                      <a:pt x="2582" y="1604"/>
                    </a:cubicBezTo>
                    <a:cubicBezTo>
                      <a:pt x="2557" y="1604"/>
                      <a:pt x="2557" y="1630"/>
                      <a:pt x="2532" y="1630"/>
                    </a:cubicBezTo>
                    <a:cubicBezTo>
                      <a:pt x="2507" y="1730"/>
                      <a:pt x="2532" y="1855"/>
                      <a:pt x="2582" y="1955"/>
                    </a:cubicBezTo>
                    <a:cubicBezTo>
                      <a:pt x="2607" y="1980"/>
                      <a:pt x="2632" y="2005"/>
                      <a:pt x="2657" y="2031"/>
                    </a:cubicBezTo>
                    <a:cubicBezTo>
                      <a:pt x="2682" y="2056"/>
                      <a:pt x="2732" y="2081"/>
                      <a:pt x="2732" y="2131"/>
                    </a:cubicBezTo>
                    <a:cubicBezTo>
                      <a:pt x="2758" y="2156"/>
                      <a:pt x="2758" y="2231"/>
                      <a:pt x="2732" y="2281"/>
                    </a:cubicBezTo>
                    <a:cubicBezTo>
                      <a:pt x="2695" y="2269"/>
                      <a:pt x="2664" y="2262"/>
                      <a:pt x="2632" y="2262"/>
                    </a:cubicBezTo>
                    <a:cubicBezTo>
                      <a:pt x="2601" y="2262"/>
                      <a:pt x="2570" y="2269"/>
                      <a:pt x="2532" y="2281"/>
                    </a:cubicBezTo>
                    <a:cubicBezTo>
                      <a:pt x="2457" y="2281"/>
                      <a:pt x="2382" y="2306"/>
                      <a:pt x="2306" y="2331"/>
                    </a:cubicBezTo>
                    <a:cubicBezTo>
                      <a:pt x="2281" y="2356"/>
                      <a:pt x="2256" y="2356"/>
                      <a:pt x="2231" y="2356"/>
                    </a:cubicBezTo>
                    <a:cubicBezTo>
                      <a:pt x="2156" y="2306"/>
                      <a:pt x="2081" y="2231"/>
                      <a:pt x="2056" y="2156"/>
                    </a:cubicBezTo>
                    <a:cubicBezTo>
                      <a:pt x="2031" y="2081"/>
                      <a:pt x="2031" y="2031"/>
                      <a:pt x="2056" y="1980"/>
                    </a:cubicBezTo>
                    <a:cubicBezTo>
                      <a:pt x="2081" y="1930"/>
                      <a:pt x="2131" y="1905"/>
                      <a:pt x="2181" y="1905"/>
                    </a:cubicBezTo>
                    <a:cubicBezTo>
                      <a:pt x="2181" y="1905"/>
                      <a:pt x="2206" y="1930"/>
                      <a:pt x="2231" y="1955"/>
                    </a:cubicBezTo>
                    <a:cubicBezTo>
                      <a:pt x="2231" y="1955"/>
                      <a:pt x="2231" y="1980"/>
                      <a:pt x="2231" y="1980"/>
                    </a:cubicBezTo>
                    <a:cubicBezTo>
                      <a:pt x="2206" y="2031"/>
                      <a:pt x="2231" y="2056"/>
                      <a:pt x="2256" y="2081"/>
                    </a:cubicBezTo>
                    <a:cubicBezTo>
                      <a:pt x="2281" y="2081"/>
                      <a:pt x="2331" y="2081"/>
                      <a:pt x="2357" y="2056"/>
                    </a:cubicBezTo>
                    <a:cubicBezTo>
                      <a:pt x="2357" y="2005"/>
                      <a:pt x="2357" y="1930"/>
                      <a:pt x="2331" y="1880"/>
                    </a:cubicBezTo>
                    <a:cubicBezTo>
                      <a:pt x="2306" y="1830"/>
                      <a:pt x="2256" y="1780"/>
                      <a:pt x="2206" y="1780"/>
                    </a:cubicBezTo>
                    <a:cubicBezTo>
                      <a:pt x="2189" y="1776"/>
                      <a:pt x="2171" y="1773"/>
                      <a:pt x="2153" y="1773"/>
                    </a:cubicBezTo>
                    <a:cubicBezTo>
                      <a:pt x="2065" y="1773"/>
                      <a:pt x="1972" y="1822"/>
                      <a:pt x="1930" y="1905"/>
                    </a:cubicBezTo>
                    <a:cubicBezTo>
                      <a:pt x="1880" y="2005"/>
                      <a:pt x="1880" y="2081"/>
                      <a:pt x="1930" y="2181"/>
                    </a:cubicBezTo>
                    <a:cubicBezTo>
                      <a:pt x="1956" y="2281"/>
                      <a:pt x="1981" y="2331"/>
                      <a:pt x="2056" y="2381"/>
                    </a:cubicBezTo>
                    <a:cubicBezTo>
                      <a:pt x="2043" y="2394"/>
                      <a:pt x="2031" y="2400"/>
                      <a:pt x="2018" y="2400"/>
                    </a:cubicBezTo>
                    <a:cubicBezTo>
                      <a:pt x="2006" y="2400"/>
                      <a:pt x="1993" y="2394"/>
                      <a:pt x="1981" y="2381"/>
                    </a:cubicBezTo>
                    <a:cubicBezTo>
                      <a:pt x="1755" y="2356"/>
                      <a:pt x="1580" y="2131"/>
                      <a:pt x="1504" y="1905"/>
                    </a:cubicBezTo>
                    <a:cubicBezTo>
                      <a:pt x="1479" y="1805"/>
                      <a:pt x="1479" y="1604"/>
                      <a:pt x="1529" y="1529"/>
                    </a:cubicBezTo>
                    <a:cubicBezTo>
                      <a:pt x="1555" y="1504"/>
                      <a:pt x="1580" y="1479"/>
                      <a:pt x="1630" y="1454"/>
                    </a:cubicBezTo>
                    <a:cubicBezTo>
                      <a:pt x="1705" y="1379"/>
                      <a:pt x="1780" y="1279"/>
                      <a:pt x="1805" y="1153"/>
                    </a:cubicBezTo>
                    <a:cubicBezTo>
                      <a:pt x="1805" y="1103"/>
                      <a:pt x="1780" y="1053"/>
                      <a:pt x="1780" y="1003"/>
                    </a:cubicBezTo>
                    <a:cubicBezTo>
                      <a:pt x="1780" y="978"/>
                      <a:pt x="1780" y="953"/>
                      <a:pt x="1780" y="928"/>
                    </a:cubicBezTo>
                    <a:cubicBezTo>
                      <a:pt x="1780" y="903"/>
                      <a:pt x="1780" y="903"/>
                      <a:pt x="1780" y="878"/>
                    </a:cubicBezTo>
                    <a:cubicBezTo>
                      <a:pt x="1805" y="802"/>
                      <a:pt x="1830" y="752"/>
                      <a:pt x="1830" y="677"/>
                    </a:cubicBezTo>
                    <a:cubicBezTo>
                      <a:pt x="1805" y="577"/>
                      <a:pt x="1755" y="477"/>
                      <a:pt x="1655" y="452"/>
                    </a:cubicBezTo>
                    <a:cubicBezTo>
                      <a:pt x="1647" y="444"/>
                      <a:pt x="1638" y="441"/>
                      <a:pt x="1628" y="441"/>
                    </a:cubicBezTo>
                    <a:cubicBezTo>
                      <a:pt x="1605" y="441"/>
                      <a:pt x="1580" y="459"/>
                      <a:pt x="1580" y="477"/>
                    </a:cubicBezTo>
                    <a:cubicBezTo>
                      <a:pt x="1555" y="527"/>
                      <a:pt x="1580" y="552"/>
                      <a:pt x="1605" y="577"/>
                    </a:cubicBezTo>
                    <a:cubicBezTo>
                      <a:pt x="1655" y="577"/>
                      <a:pt x="1680" y="627"/>
                      <a:pt x="1680" y="677"/>
                    </a:cubicBezTo>
                    <a:cubicBezTo>
                      <a:pt x="1680" y="727"/>
                      <a:pt x="1680" y="777"/>
                      <a:pt x="1655" y="853"/>
                    </a:cubicBezTo>
                    <a:cubicBezTo>
                      <a:pt x="1605" y="802"/>
                      <a:pt x="1555" y="777"/>
                      <a:pt x="1504" y="752"/>
                    </a:cubicBezTo>
                    <a:cubicBezTo>
                      <a:pt x="1479" y="727"/>
                      <a:pt x="1454" y="727"/>
                      <a:pt x="1429" y="702"/>
                    </a:cubicBezTo>
                    <a:cubicBezTo>
                      <a:pt x="1379" y="652"/>
                      <a:pt x="1329" y="627"/>
                      <a:pt x="1329" y="577"/>
                    </a:cubicBezTo>
                    <a:cubicBezTo>
                      <a:pt x="1329" y="527"/>
                      <a:pt x="1329" y="502"/>
                      <a:pt x="1354" y="502"/>
                    </a:cubicBezTo>
                    <a:cubicBezTo>
                      <a:pt x="1404" y="477"/>
                      <a:pt x="1454" y="426"/>
                      <a:pt x="1429" y="376"/>
                    </a:cubicBezTo>
                    <a:cubicBezTo>
                      <a:pt x="1429" y="335"/>
                      <a:pt x="1396" y="295"/>
                      <a:pt x="1343" y="295"/>
                    </a:cubicBezTo>
                    <a:cubicBezTo>
                      <a:pt x="1331" y="295"/>
                      <a:pt x="1318" y="297"/>
                      <a:pt x="1304" y="301"/>
                    </a:cubicBezTo>
                    <a:cubicBezTo>
                      <a:pt x="1229" y="301"/>
                      <a:pt x="1179" y="376"/>
                      <a:pt x="1154" y="426"/>
                    </a:cubicBezTo>
                    <a:cubicBezTo>
                      <a:pt x="1128" y="401"/>
                      <a:pt x="1128" y="351"/>
                      <a:pt x="1103" y="326"/>
                    </a:cubicBezTo>
                    <a:cubicBezTo>
                      <a:pt x="1103" y="326"/>
                      <a:pt x="1103" y="301"/>
                      <a:pt x="1103" y="301"/>
                    </a:cubicBezTo>
                    <a:cubicBezTo>
                      <a:pt x="1078" y="226"/>
                      <a:pt x="1053" y="176"/>
                      <a:pt x="1003" y="151"/>
                    </a:cubicBezTo>
                    <a:cubicBezTo>
                      <a:pt x="978" y="151"/>
                      <a:pt x="978" y="151"/>
                      <a:pt x="953" y="176"/>
                    </a:cubicBezTo>
                    <a:cubicBezTo>
                      <a:pt x="953" y="201"/>
                      <a:pt x="953" y="201"/>
                      <a:pt x="978" y="226"/>
                    </a:cubicBezTo>
                    <a:cubicBezTo>
                      <a:pt x="1003" y="226"/>
                      <a:pt x="1028" y="251"/>
                      <a:pt x="1028" y="301"/>
                    </a:cubicBezTo>
                    <a:cubicBezTo>
                      <a:pt x="1028" y="326"/>
                      <a:pt x="1053" y="326"/>
                      <a:pt x="1053" y="351"/>
                    </a:cubicBezTo>
                    <a:cubicBezTo>
                      <a:pt x="1053" y="376"/>
                      <a:pt x="1053" y="426"/>
                      <a:pt x="1078" y="452"/>
                    </a:cubicBezTo>
                    <a:cubicBezTo>
                      <a:pt x="1103" y="477"/>
                      <a:pt x="1103" y="502"/>
                      <a:pt x="1128" y="502"/>
                    </a:cubicBezTo>
                    <a:cubicBezTo>
                      <a:pt x="1128" y="552"/>
                      <a:pt x="1128" y="577"/>
                      <a:pt x="1128" y="627"/>
                    </a:cubicBezTo>
                    <a:cubicBezTo>
                      <a:pt x="1154" y="702"/>
                      <a:pt x="1229" y="802"/>
                      <a:pt x="1329" y="878"/>
                    </a:cubicBezTo>
                    <a:cubicBezTo>
                      <a:pt x="1354" y="878"/>
                      <a:pt x="1379" y="903"/>
                      <a:pt x="1404" y="928"/>
                    </a:cubicBezTo>
                    <a:cubicBezTo>
                      <a:pt x="1454" y="953"/>
                      <a:pt x="1479" y="978"/>
                      <a:pt x="1529" y="1003"/>
                    </a:cubicBezTo>
                    <a:cubicBezTo>
                      <a:pt x="1580" y="1053"/>
                      <a:pt x="1605" y="1103"/>
                      <a:pt x="1605" y="1128"/>
                    </a:cubicBezTo>
                    <a:cubicBezTo>
                      <a:pt x="1605" y="1203"/>
                      <a:pt x="1555" y="1254"/>
                      <a:pt x="1479" y="1304"/>
                    </a:cubicBezTo>
                    <a:cubicBezTo>
                      <a:pt x="1454" y="1329"/>
                      <a:pt x="1404" y="1379"/>
                      <a:pt x="1379" y="1404"/>
                    </a:cubicBezTo>
                    <a:cubicBezTo>
                      <a:pt x="1354" y="1279"/>
                      <a:pt x="1304" y="1128"/>
                      <a:pt x="1229" y="1003"/>
                    </a:cubicBezTo>
                    <a:cubicBezTo>
                      <a:pt x="1154" y="878"/>
                      <a:pt x="1028" y="752"/>
                      <a:pt x="903" y="677"/>
                    </a:cubicBezTo>
                    <a:cubicBezTo>
                      <a:pt x="928" y="627"/>
                      <a:pt x="928" y="577"/>
                      <a:pt x="928" y="502"/>
                    </a:cubicBezTo>
                    <a:cubicBezTo>
                      <a:pt x="928" y="401"/>
                      <a:pt x="878" y="326"/>
                      <a:pt x="803" y="276"/>
                    </a:cubicBezTo>
                    <a:lnTo>
                      <a:pt x="577" y="276"/>
                    </a:lnTo>
                    <a:cubicBezTo>
                      <a:pt x="552" y="276"/>
                      <a:pt x="502" y="251"/>
                      <a:pt x="477" y="226"/>
                    </a:cubicBezTo>
                    <a:cubicBezTo>
                      <a:pt x="452" y="201"/>
                      <a:pt x="452" y="176"/>
                      <a:pt x="452" y="151"/>
                    </a:cubicBezTo>
                    <a:cubicBezTo>
                      <a:pt x="477" y="151"/>
                      <a:pt x="477" y="126"/>
                      <a:pt x="502" y="126"/>
                    </a:cubicBezTo>
                    <a:cubicBezTo>
                      <a:pt x="527" y="138"/>
                      <a:pt x="546" y="145"/>
                      <a:pt x="561" y="145"/>
                    </a:cubicBezTo>
                    <a:cubicBezTo>
                      <a:pt x="577" y="145"/>
                      <a:pt x="590" y="138"/>
                      <a:pt x="602" y="126"/>
                    </a:cubicBezTo>
                    <a:cubicBezTo>
                      <a:pt x="627" y="76"/>
                      <a:pt x="627" y="51"/>
                      <a:pt x="577" y="25"/>
                    </a:cubicBezTo>
                    <a:cubicBezTo>
                      <a:pt x="552" y="0"/>
                      <a:pt x="502" y="0"/>
                      <a:pt x="452" y="0"/>
                    </a:cubicBez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2"/>
            <p:cNvGrpSpPr/>
            <p:nvPr/>
          </p:nvGrpSpPr>
          <p:grpSpPr>
            <a:xfrm>
              <a:off x="0" y="3389888"/>
              <a:ext cx="9143986" cy="340561"/>
              <a:chOff x="0" y="3389888"/>
              <a:chExt cx="9143986" cy="340561"/>
            </a:xfrm>
          </p:grpSpPr>
          <p:sp>
            <p:nvSpPr>
              <p:cNvPr id="41" name="Google Shape;41;p2"/>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3" name="Google Shape;43;p2"/>
          <p:cNvSpPr/>
          <p:nvPr/>
        </p:nvSpPr>
        <p:spPr>
          <a:xfrm rot="6299913">
            <a:off x="8270017" y="378539"/>
            <a:ext cx="321782" cy="32171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549450" y="3022544"/>
            <a:ext cx="221480" cy="22144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8730400" y="2193907"/>
            <a:ext cx="266077" cy="26603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0050" y="-87656"/>
            <a:ext cx="221480" cy="221446"/>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txBox="1">
            <a:spLocks noGrp="1"/>
          </p:cNvSpPr>
          <p:nvPr>
            <p:ph type="ctrTitle"/>
          </p:nvPr>
        </p:nvSpPr>
        <p:spPr>
          <a:xfrm>
            <a:off x="710075" y="638550"/>
            <a:ext cx="4528800" cy="1865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Clr>
                <a:schemeClr val="lt2"/>
              </a:buClr>
              <a:buSzPts val="5200"/>
              <a:buNone/>
              <a:defRPr sz="5200">
                <a:solidFill>
                  <a:schemeClr val="lt2"/>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48" name="Google Shape;48;p2"/>
          <p:cNvSpPr txBox="1">
            <a:spLocks noGrp="1"/>
          </p:cNvSpPr>
          <p:nvPr>
            <p:ph type="subTitle" idx="1"/>
          </p:nvPr>
        </p:nvSpPr>
        <p:spPr>
          <a:xfrm>
            <a:off x="710075" y="2517350"/>
            <a:ext cx="4528800" cy="505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1800">
                <a:solidFill>
                  <a:schemeClr val="lt2"/>
                </a:solidFill>
                <a:latin typeface="Istok Web"/>
                <a:ea typeface="Istok Web"/>
                <a:cs typeface="Istok Web"/>
                <a:sym typeface="Istok Web"/>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28343" y="2"/>
            <a:ext cx="8966116" cy="2398347"/>
            <a:chOff x="28343" y="2"/>
            <a:chExt cx="8966116" cy="2398347"/>
          </a:xfrm>
        </p:grpSpPr>
        <p:sp>
          <p:nvSpPr>
            <p:cNvPr id="51" name="Google Shape;51;p3"/>
            <p:cNvSpPr/>
            <p:nvPr/>
          </p:nvSpPr>
          <p:spPr>
            <a:xfrm rot="-9899965">
              <a:off x="269399" y="5798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9900049">
              <a:off x="1014998" y="2265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9899965">
              <a:off x="8594249" y="579835"/>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9900049">
              <a:off x="8572223" y="1387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9900049">
              <a:off x="4152623" y="2265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9900049">
              <a:off x="5625098" y="184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9900049">
              <a:off x="46748" y="22161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397025" y="3385225"/>
            <a:ext cx="10168915" cy="1796097"/>
            <a:chOff x="-397025" y="3385225"/>
            <a:chExt cx="10168915" cy="1796097"/>
          </a:xfrm>
        </p:grpSpPr>
        <p:sp>
          <p:nvSpPr>
            <p:cNvPr id="59" name="Google Shape;59;p3"/>
            <p:cNvSpPr/>
            <p:nvPr/>
          </p:nvSpPr>
          <p:spPr>
            <a:xfrm>
              <a:off x="-57100" y="3385225"/>
              <a:ext cx="9258217" cy="179609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3"/>
            <p:cNvGrpSpPr/>
            <p:nvPr/>
          </p:nvGrpSpPr>
          <p:grpSpPr>
            <a:xfrm>
              <a:off x="-397025" y="3577445"/>
              <a:ext cx="9926929" cy="1136764"/>
              <a:chOff x="-397025" y="3577445"/>
              <a:chExt cx="9926929" cy="1136764"/>
            </a:xfrm>
          </p:grpSpPr>
          <p:grpSp>
            <p:nvGrpSpPr>
              <p:cNvPr id="64" name="Google Shape;64;p3"/>
              <p:cNvGrpSpPr/>
              <p:nvPr/>
            </p:nvGrpSpPr>
            <p:grpSpPr>
              <a:xfrm>
                <a:off x="-397025" y="3608775"/>
                <a:ext cx="9771995" cy="1105434"/>
                <a:chOff x="-397025" y="3608775"/>
                <a:chExt cx="9771995" cy="1105434"/>
              </a:xfrm>
            </p:grpSpPr>
            <p:sp>
              <p:nvSpPr>
                <p:cNvPr id="65" name="Google Shape;65;p3"/>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67" name="Google Shape;67;p3"/>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3"/>
            <p:cNvGrpSpPr/>
            <p:nvPr/>
          </p:nvGrpSpPr>
          <p:grpSpPr>
            <a:xfrm>
              <a:off x="0" y="4453775"/>
              <a:ext cx="9771890" cy="727545"/>
              <a:chOff x="0" y="4453775"/>
              <a:chExt cx="9771890" cy="727545"/>
            </a:xfrm>
          </p:grpSpPr>
          <p:sp>
            <p:nvSpPr>
              <p:cNvPr id="70" name="Google Shape;70;p3"/>
              <p:cNvSpPr/>
              <p:nvPr/>
            </p:nvSpPr>
            <p:spPr>
              <a:xfrm>
                <a:off x="0" y="4453775"/>
                <a:ext cx="9317158" cy="727545"/>
              </a:xfrm>
              <a:custGeom>
                <a:avLst/>
                <a:gdLst/>
                <a:ahLst/>
                <a:cxnLst/>
                <a:rect l="l" t="t" r="r" b="b"/>
                <a:pathLst>
                  <a:path w="60101" h="8823" extrusionOk="0">
                    <a:moveTo>
                      <a:pt x="0" y="0"/>
                    </a:moveTo>
                    <a:lnTo>
                      <a:pt x="0" y="8822"/>
                    </a:lnTo>
                    <a:lnTo>
                      <a:pt x="60101" y="8822"/>
                    </a:lnTo>
                    <a:lnTo>
                      <a:pt x="60101" y="0"/>
                    </a:lnTo>
                    <a:close/>
                  </a:path>
                </a:pathLst>
              </a:custGeom>
              <a:solidFill>
                <a:srgbClr val="9B1E2A">
                  <a:alpha val="513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8161809" y="4569460"/>
                <a:ext cx="1610080" cy="496094"/>
              </a:xfrm>
              <a:custGeom>
                <a:avLst/>
                <a:gdLst/>
                <a:ahLst/>
                <a:cxnLst/>
                <a:rect l="l" t="t" r="r" b="b"/>
                <a:pathLst>
                  <a:path w="19525" h="6016" extrusionOk="0">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795411" y="4538207"/>
                <a:ext cx="1091309" cy="296123"/>
              </a:xfrm>
              <a:custGeom>
                <a:avLst/>
                <a:gdLst/>
                <a:ahLst/>
                <a:cxnLst/>
                <a:rect l="l" t="t" r="r" b="b"/>
                <a:pathLst>
                  <a:path w="13234" h="3591" extrusionOk="0">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026636" y="4691632"/>
                <a:ext cx="1091309" cy="296123"/>
              </a:xfrm>
              <a:custGeom>
                <a:avLst/>
                <a:gdLst/>
                <a:ahLst/>
                <a:cxnLst/>
                <a:rect l="l" t="t" r="r" b="b"/>
                <a:pathLst>
                  <a:path w="13234" h="3591" extrusionOk="0">
                    <a:moveTo>
                      <a:pt x="4626" y="0"/>
                    </a:moveTo>
                    <a:cubicBezTo>
                      <a:pt x="3508" y="0"/>
                      <a:pt x="2392" y="48"/>
                      <a:pt x="1329" y="229"/>
                    </a:cubicBezTo>
                    <a:cubicBezTo>
                      <a:pt x="753" y="304"/>
                      <a:pt x="151" y="530"/>
                      <a:pt x="76" y="1182"/>
                    </a:cubicBezTo>
                    <a:cubicBezTo>
                      <a:pt x="1" y="2084"/>
                      <a:pt x="828" y="2560"/>
                      <a:pt x="1605" y="2560"/>
                    </a:cubicBezTo>
                    <a:cubicBezTo>
                      <a:pt x="2156" y="2560"/>
                      <a:pt x="2657" y="2410"/>
                      <a:pt x="3184" y="2335"/>
                    </a:cubicBezTo>
                    <a:cubicBezTo>
                      <a:pt x="3344" y="2312"/>
                      <a:pt x="3510" y="2298"/>
                      <a:pt x="3675" y="2298"/>
                    </a:cubicBezTo>
                    <a:cubicBezTo>
                      <a:pt x="4050" y="2298"/>
                      <a:pt x="4424" y="2369"/>
                      <a:pt x="4738" y="2560"/>
                    </a:cubicBezTo>
                    <a:cubicBezTo>
                      <a:pt x="5247" y="2899"/>
                      <a:pt x="5591" y="3590"/>
                      <a:pt x="6203" y="3590"/>
                    </a:cubicBezTo>
                    <a:cubicBezTo>
                      <a:pt x="6224" y="3590"/>
                      <a:pt x="6245" y="3589"/>
                      <a:pt x="6266" y="3588"/>
                    </a:cubicBezTo>
                    <a:cubicBezTo>
                      <a:pt x="6718" y="3563"/>
                      <a:pt x="7043" y="3137"/>
                      <a:pt x="7419" y="2836"/>
                    </a:cubicBezTo>
                    <a:cubicBezTo>
                      <a:pt x="7921" y="2460"/>
                      <a:pt x="8572" y="2335"/>
                      <a:pt x="9224" y="2335"/>
                    </a:cubicBezTo>
                    <a:cubicBezTo>
                      <a:pt x="9876" y="2335"/>
                      <a:pt x="10502" y="2435"/>
                      <a:pt x="11154" y="2435"/>
                    </a:cubicBezTo>
                    <a:cubicBezTo>
                      <a:pt x="11655" y="2435"/>
                      <a:pt x="12181" y="2385"/>
                      <a:pt x="12582" y="2084"/>
                    </a:cubicBezTo>
                    <a:cubicBezTo>
                      <a:pt x="13008" y="1783"/>
                      <a:pt x="13234" y="1207"/>
                      <a:pt x="12983" y="756"/>
                    </a:cubicBezTo>
                    <a:cubicBezTo>
                      <a:pt x="12733" y="254"/>
                      <a:pt x="12081" y="179"/>
                      <a:pt x="11505" y="154"/>
                    </a:cubicBezTo>
                    <a:cubicBezTo>
                      <a:pt x="10251" y="79"/>
                      <a:pt x="8973" y="54"/>
                      <a:pt x="7720" y="54"/>
                    </a:cubicBezTo>
                    <a:cubicBezTo>
                      <a:pt x="6716" y="42"/>
                      <a:pt x="5670" y="0"/>
                      <a:pt x="46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flipH="1">
                <a:off x="9" y="4569460"/>
                <a:ext cx="1610080" cy="496094"/>
              </a:xfrm>
              <a:custGeom>
                <a:avLst/>
                <a:gdLst/>
                <a:ahLst/>
                <a:cxnLst/>
                <a:rect l="l" t="t" r="r" b="b"/>
                <a:pathLst>
                  <a:path w="19525" h="6016" extrusionOk="0">
                    <a:moveTo>
                      <a:pt x="19525" y="1"/>
                    </a:moveTo>
                    <a:cubicBezTo>
                      <a:pt x="19023" y="51"/>
                      <a:pt x="18547" y="76"/>
                      <a:pt x="18121" y="76"/>
                    </a:cubicBezTo>
                    <a:cubicBezTo>
                      <a:pt x="14738" y="101"/>
                      <a:pt x="11379" y="126"/>
                      <a:pt x="7996" y="151"/>
                    </a:cubicBezTo>
                    <a:lnTo>
                      <a:pt x="2131" y="176"/>
                    </a:lnTo>
                    <a:cubicBezTo>
                      <a:pt x="1354" y="176"/>
                      <a:pt x="352" y="326"/>
                      <a:pt x="151" y="1078"/>
                    </a:cubicBezTo>
                    <a:cubicBezTo>
                      <a:pt x="1" y="1605"/>
                      <a:pt x="377" y="2181"/>
                      <a:pt x="878" y="2432"/>
                    </a:cubicBezTo>
                    <a:cubicBezTo>
                      <a:pt x="1354" y="2682"/>
                      <a:pt x="1930" y="2682"/>
                      <a:pt x="2482" y="2707"/>
                    </a:cubicBezTo>
                    <a:cubicBezTo>
                      <a:pt x="3416" y="2718"/>
                      <a:pt x="4355" y="2724"/>
                      <a:pt x="5296" y="2724"/>
                    </a:cubicBezTo>
                    <a:cubicBezTo>
                      <a:pt x="6627" y="2724"/>
                      <a:pt x="7963" y="2712"/>
                      <a:pt x="9299" y="2682"/>
                    </a:cubicBezTo>
                    <a:cubicBezTo>
                      <a:pt x="9353" y="2681"/>
                      <a:pt x="9409" y="2679"/>
                      <a:pt x="9466" y="2679"/>
                    </a:cubicBezTo>
                    <a:cubicBezTo>
                      <a:pt x="10164" y="2679"/>
                      <a:pt x="10991" y="2837"/>
                      <a:pt x="11154" y="3509"/>
                    </a:cubicBezTo>
                    <a:cubicBezTo>
                      <a:pt x="11304" y="4036"/>
                      <a:pt x="10878" y="4587"/>
                      <a:pt x="10352" y="4763"/>
                    </a:cubicBezTo>
                    <a:cubicBezTo>
                      <a:pt x="10169" y="4823"/>
                      <a:pt x="9984" y="4848"/>
                      <a:pt x="9797" y="4848"/>
                    </a:cubicBezTo>
                    <a:cubicBezTo>
                      <a:pt x="9446" y="4848"/>
                      <a:pt x="9091" y="4761"/>
                      <a:pt x="8748" y="4662"/>
                    </a:cubicBezTo>
                    <a:cubicBezTo>
                      <a:pt x="8255" y="4522"/>
                      <a:pt x="7741" y="4359"/>
                      <a:pt x="7246" y="4359"/>
                    </a:cubicBezTo>
                    <a:cubicBezTo>
                      <a:pt x="7212" y="4359"/>
                      <a:pt x="7178" y="4360"/>
                      <a:pt x="7144" y="4362"/>
                    </a:cubicBezTo>
                    <a:cubicBezTo>
                      <a:pt x="6793" y="4387"/>
                      <a:pt x="6417" y="4537"/>
                      <a:pt x="6342" y="4863"/>
                    </a:cubicBezTo>
                    <a:cubicBezTo>
                      <a:pt x="6266" y="5139"/>
                      <a:pt x="6467" y="5464"/>
                      <a:pt x="6743" y="5590"/>
                    </a:cubicBezTo>
                    <a:cubicBezTo>
                      <a:pt x="6993" y="5715"/>
                      <a:pt x="7294" y="5740"/>
                      <a:pt x="7595" y="5740"/>
                    </a:cubicBezTo>
                    <a:lnTo>
                      <a:pt x="19525" y="6016"/>
                    </a:lnTo>
                    <a:lnTo>
                      <a:pt x="195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3"/>
              <p:cNvGrpSpPr/>
              <p:nvPr/>
            </p:nvGrpSpPr>
            <p:grpSpPr>
              <a:xfrm>
                <a:off x="3534475" y="4629410"/>
                <a:ext cx="2573150" cy="420559"/>
                <a:chOff x="3534475" y="4629410"/>
                <a:chExt cx="2573150" cy="420559"/>
              </a:xfrm>
            </p:grpSpPr>
            <p:sp>
              <p:nvSpPr>
                <p:cNvPr id="76" name="Google Shape;76;p3"/>
                <p:cNvSpPr/>
                <p:nvPr/>
              </p:nvSpPr>
              <p:spPr>
                <a:xfrm>
                  <a:off x="4815850" y="4629410"/>
                  <a:ext cx="1291775" cy="420559"/>
                </a:xfrm>
                <a:custGeom>
                  <a:avLst/>
                  <a:gdLst/>
                  <a:ahLst/>
                  <a:cxnLst/>
                  <a:rect l="l" t="t" r="r" b="b"/>
                  <a:pathLst>
                    <a:path w="15665" h="5100" extrusionOk="0">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flipH="1">
                  <a:off x="3534475" y="4629410"/>
                  <a:ext cx="1291775" cy="420559"/>
                </a:xfrm>
                <a:custGeom>
                  <a:avLst/>
                  <a:gdLst/>
                  <a:ahLst/>
                  <a:cxnLst/>
                  <a:rect l="l" t="t" r="r" b="b"/>
                  <a:pathLst>
                    <a:path w="15665" h="5100" extrusionOk="0">
                      <a:moveTo>
                        <a:pt x="0" y="0"/>
                      </a:moveTo>
                      <a:lnTo>
                        <a:pt x="0" y="4888"/>
                      </a:lnTo>
                      <a:cubicBezTo>
                        <a:pt x="1170" y="4714"/>
                        <a:pt x="2350" y="4651"/>
                        <a:pt x="3535" y="4651"/>
                      </a:cubicBezTo>
                      <a:cubicBezTo>
                        <a:pt x="6696" y="4651"/>
                        <a:pt x="9899" y="5099"/>
                        <a:pt x="13074" y="5099"/>
                      </a:cubicBezTo>
                      <a:cubicBezTo>
                        <a:pt x="13353" y="5099"/>
                        <a:pt x="13631" y="5096"/>
                        <a:pt x="13910" y="5088"/>
                      </a:cubicBezTo>
                      <a:cubicBezTo>
                        <a:pt x="14286" y="5088"/>
                        <a:pt x="14662" y="5063"/>
                        <a:pt x="15013" y="4913"/>
                      </a:cubicBezTo>
                      <a:cubicBezTo>
                        <a:pt x="15363" y="4737"/>
                        <a:pt x="15639" y="4437"/>
                        <a:pt x="15639" y="4061"/>
                      </a:cubicBezTo>
                      <a:cubicBezTo>
                        <a:pt x="15664" y="3685"/>
                        <a:pt x="15389" y="3359"/>
                        <a:pt x="15088" y="3209"/>
                      </a:cubicBezTo>
                      <a:cubicBezTo>
                        <a:pt x="14762" y="3033"/>
                        <a:pt x="14411" y="2983"/>
                        <a:pt x="14035" y="2983"/>
                      </a:cubicBezTo>
                      <a:cubicBezTo>
                        <a:pt x="13822" y="2970"/>
                        <a:pt x="13608" y="2964"/>
                        <a:pt x="13393" y="2964"/>
                      </a:cubicBezTo>
                      <a:cubicBezTo>
                        <a:pt x="12174" y="2964"/>
                        <a:pt x="10941" y="3147"/>
                        <a:pt x="9723" y="3147"/>
                      </a:cubicBezTo>
                      <a:cubicBezTo>
                        <a:pt x="9143" y="3147"/>
                        <a:pt x="8566" y="3106"/>
                        <a:pt x="7995" y="2983"/>
                      </a:cubicBezTo>
                      <a:cubicBezTo>
                        <a:pt x="7820" y="2933"/>
                        <a:pt x="7644" y="2883"/>
                        <a:pt x="7544" y="2757"/>
                      </a:cubicBezTo>
                      <a:cubicBezTo>
                        <a:pt x="7368" y="2507"/>
                        <a:pt x="7544" y="2156"/>
                        <a:pt x="7795" y="2031"/>
                      </a:cubicBezTo>
                      <a:cubicBezTo>
                        <a:pt x="7983" y="1918"/>
                        <a:pt x="8199" y="1904"/>
                        <a:pt x="8422" y="1904"/>
                      </a:cubicBezTo>
                      <a:cubicBezTo>
                        <a:pt x="8496" y="1904"/>
                        <a:pt x="8571" y="1905"/>
                        <a:pt x="8647" y="1905"/>
                      </a:cubicBezTo>
                      <a:cubicBezTo>
                        <a:pt x="8709" y="1910"/>
                        <a:pt x="8771" y="1913"/>
                        <a:pt x="8833" y="1913"/>
                      </a:cubicBezTo>
                      <a:cubicBezTo>
                        <a:pt x="9069" y="1913"/>
                        <a:pt x="9295" y="1869"/>
                        <a:pt x="9474" y="1730"/>
                      </a:cubicBezTo>
                      <a:cubicBezTo>
                        <a:pt x="9900" y="1379"/>
                        <a:pt x="9699" y="602"/>
                        <a:pt x="9248" y="301"/>
                      </a:cubicBezTo>
                      <a:cubicBezTo>
                        <a:pt x="8904" y="84"/>
                        <a:pt x="8494" y="37"/>
                        <a:pt x="8086" y="37"/>
                      </a:cubicBezTo>
                      <a:cubicBezTo>
                        <a:pt x="7929" y="37"/>
                        <a:pt x="7772" y="44"/>
                        <a:pt x="7619" y="51"/>
                      </a:cubicBezTo>
                      <a:cubicBezTo>
                        <a:pt x="5739" y="176"/>
                        <a:pt x="3860" y="276"/>
                        <a:pt x="1980" y="376"/>
                      </a:cubicBezTo>
                      <a:cubicBezTo>
                        <a:pt x="1798" y="384"/>
                        <a:pt x="1613" y="392"/>
                        <a:pt x="1429" y="392"/>
                      </a:cubicBezTo>
                      <a:cubicBezTo>
                        <a:pt x="1031" y="392"/>
                        <a:pt x="636" y="355"/>
                        <a:pt x="276" y="201"/>
                      </a:cubicBezTo>
                      <a:cubicBezTo>
                        <a:pt x="175" y="151"/>
                        <a:pt x="75" y="76"/>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8" name="Google Shape;78;p3"/>
          <p:cNvSpPr txBox="1">
            <a:spLocks noGrp="1"/>
          </p:cNvSpPr>
          <p:nvPr>
            <p:ph type="title"/>
          </p:nvPr>
        </p:nvSpPr>
        <p:spPr>
          <a:xfrm>
            <a:off x="2033700" y="893498"/>
            <a:ext cx="3852000" cy="1575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9" name="Google Shape;79;p3"/>
          <p:cNvSpPr txBox="1">
            <a:spLocks noGrp="1"/>
          </p:cNvSpPr>
          <p:nvPr>
            <p:ph type="title" idx="2" hasCustomPrompt="1"/>
          </p:nvPr>
        </p:nvSpPr>
        <p:spPr>
          <a:xfrm>
            <a:off x="713100" y="1555446"/>
            <a:ext cx="1092600" cy="6423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2"/>
              </a:buClr>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80" name="Google Shape;80;p3"/>
          <p:cNvSpPr txBox="1">
            <a:spLocks noGrp="1"/>
          </p:cNvSpPr>
          <p:nvPr>
            <p:ph type="subTitle" idx="1"/>
          </p:nvPr>
        </p:nvSpPr>
        <p:spPr>
          <a:xfrm>
            <a:off x="2033700" y="2468788"/>
            <a:ext cx="3852000" cy="390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1"/>
        <p:cNvGrpSpPr/>
        <p:nvPr/>
      </p:nvGrpSpPr>
      <p:grpSpPr>
        <a:xfrm>
          <a:off x="0" y="0"/>
          <a:ext cx="0" cy="0"/>
          <a:chOff x="0" y="0"/>
          <a:chExt cx="0" cy="0"/>
        </a:xfrm>
      </p:grpSpPr>
      <p:sp>
        <p:nvSpPr>
          <p:cNvPr id="82" name="Google Shape;82;p4"/>
          <p:cNvSpPr/>
          <p:nvPr/>
        </p:nvSpPr>
        <p:spPr>
          <a:xfrm rot="-9899965">
            <a:off x="106899" y="1354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rot="-9900049">
            <a:off x="8909623" y="15997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rot="-900035" flipH="1">
            <a:off x="7117324" y="48705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8566651" y="1955160"/>
            <a:ext cx="310852" cy="31078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rot="-9900049">
            <a:off x="18398" y="7656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9900049">
            <a:off x="166098" y="47015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9" name="Google Shape;89;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ctr" anchorCtr="0">
            <a:noAutofit/>
          </a:bodyPr>
          <a:lstStyle>
            <a:lvl1pPr marL="457200" lvl="0" indent="-304800" rtl="0">
              <a:lnSpc>
                <a:spcPct val="100000"/>
              </a:lnSpc>
              <a:spcBef>
                <a:spcPts val="0"/>
              </a:spcBef>
              <a:spcAft>
                <a:spcPts val="0"/>
              </a:spcAft>
              <a:buClr>
                <a:schemeClr val="dk2"/>
              </a:buClr>
              <a:buSzPts val="1200"/>
              <a:buAutoNum type="arabicPeriod"/>
              <a:defRPr sz="1250"/>
            </a:lvl1pPr>
            <a:lvl2pPr marL="914400" lvl="1" indent="-304800" rtl="0">
              <a:lnSpc>
                <a:spcPct val="115000"/>
              </a:lnSpc>
              <a:spcBef>
                <a:spcPts val="1600"/>
              </a:spcBef>
              <a:spcAft>
                <a:spcPts val="0"/>
              </a:spcAft>
              <a:buSzPts val="1200"/>
              <a:buFont typeface="Roboto Condensed Light"/>
              <a:buAutoNum type="alphaLcPeriod"/>
              <a:defRPr/>
            </a:lvl2pPr>
            <a:lvl3pPr marL="1371600" lvl="2" indent="-304800" rtl="0">
              <a:lnSpc>
                <a:spcPct val="115000"/>
              </a:lnSpc>
              <a:spcBef>
                <a:spcPts val="1600"/>
              </a:spcBef>
              <a:spcAft>
                <a:spcPts val="0"/>
              </a:spcAft>
              <a:buSzPts val="1200"/>
              <a:buFont typeface="Roboto Condensed Light"/>
              <a:buAutoNum type="romanLcPeriod"/>
              <a:defRPr/>
            </a:lvl3pPr>
            <a:lvl4pPr marL="1828800" lvl="3" indent="-304800" rtl="0">
              <a:lnSpc>
                <a:spcPct val="115000"/>
              </a:lnSpc>
              <a:spcBef>
                <a:spcPts val="1600"/>
              </a:spcBef>
              <a:spcAft>
                <a:spcPts val="0"/>
              </a:spcAft>
              <a:buSzPts val="1200"/>
              <a:buFont typeface="Roboto Condensed Light"/>
              <a:buAutoNum type="arabicPeriod"/>
              <a:defRPr/>
            </a:lvl4pPr>
            <a:lvl5pPr marL="2286000" lvl="4" indent="-304800" rtl="0">
              <a:lnSpc>
                <a:spcPct val="115000"/>
              </a:lnSpc>
              <a:spcBef>
                <a:spcPts val="1600"/>
              </a:spcBef>
              <a:spcAft>
                <a:spcPts val="0"/>
              </a:spcAft>
              <a:buSzPts val="1200"/>
              <a:buFont typeface="Roboto Condensed Light"/>
              <a:buAutoNum type="alphaLcPeriod"/>
              <a:defRPr/>
            </a:lvl5pPr>
            <a:lvl6pPr marL="2743200" lvl="5" indent="-304800" rtl="0">
              <a:lnSpc>
                <a:spcPct val="115000"/>
              </a:lnSpc>
              <a:spcBef>
                <a:spcPts val="1600"/>
              </a:spcBef>
              <a:spcAft>
                <a:spcPts val="0"/>
              </a:spcAft>
              <a:buSzPts val="1200"/>
              <a:buFont typeface="Roboto Condensed Light"/>
              <a:buAutoNum type="romanLcPeriod"/>
              <a:defRPr/>
            </a:lvl6pPr>
            <a:lvl7pPr marL="3200400" lvl="6" indent="-304800" rtl="0">
              <a:lnSpc>
                <a:spcPct val="115000"/>
              </a:lnSpc>
              <a:spcBef>
                <a:spcPts val="1600"/>
              </a:spcBef>
              <a:spcAft>
                <a:spcPts val="0"/>
              </a:spcAft>
              <a:buSzPts val="1200"/>
              <a:buFont typeface="Roboto Condensed Light"/>
              <a:buAutoNum type="arabicPeriod"/>
              <a:defRPr/>
            </a:lvl7pPr>
            <a:lvl8pPr marL="3657600" lvl="7" indent="-304800" rtl="0">
              <a:lnSpc>
                <a:spcPct val="115000"/>
              </a:lnSpc>
              <a:spcBef>
                <a:spcPts val="1600"/>
              </a:spcBef>
              <a:spcAft>
                <a:spcPts val="0"/>
              </a:spcAft>
              <a:buSzPts val="1200"/>
              <a:buFont typeface="Roboto Condensed Light"/>
              <a:buAutoNum type="alphaLcPeriod"/>
              <a:defRPr/>
            </a:lvl8pPr>
            <a:lvl9pPr marL="4114800" lvl="8" indent="-304800" rtl="0">
              <a:lnSpc>
                <a:spcPct val="115000"/>
              </a:lnSpc>
              <a:spcBef>
                <a:spcPts val="1600"/>
              </a:spcBef>
              <a:spcAft>
                <a:spcPts val="1600"/>
              </a:spcAft>
              <a:buSzPts val="1200"/>
              <a:buFont typeface="Roboto Condensed Light"/>
              <a:buAutoNum type="romanLcPeriod"/>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6"/>
        <p:cNvGrpSpPr/>
        <p:nvPr/>
      </p:nvGrpSpPr>
      <p:grpSpPr>
        <a:xfrm>
          <a:off x="0" y="0"/>
          <a:ext cx="0" cy="0"/>
          <a:chOff x="0" y="0"/>
          <a:chExt cx="0" cy="0"/>
        </a:xfrm>
      </p:grpSpPr>
      <p:grpSp>
        <p:nvGrpSpPr>
          <p:cNvPr id="177" name="Google Shape;177;p9"/>
          <p:cNvGrpSpPr/>
          <p:nvPr/>
        </p:nvGrpSpPr>
        <p:grpSpPr>
          <a:xfrm>
            <a:off x="-397025" y="3599157"/>
            <a:ext cx="9926929" cy="1669452"/>
            <a:chOff x="-397025" y="3599157"/>
            <a:chExt cx="9926929" cy="1669452"/>
          </a:xfrm>
        </p:grpSpPr>
        <p:grpSp>
          <p:nvGrpSpPr>
            <p:cNvPr id="178" name="Google Shape;178;p9"/>
            <p:cNvGrpSpPr/>
            <p:nvPr/>
          </p:nvGrpSpPr>
          <p:grpSpPr>
            <a:xfrm>
              <a:off x="-397025" y="3939588"/>
              <a:ext cx="9926929" cy="1329022"/>
              <a:chOff x="-397025" y="3385225"/>
              <a:chExt cx="9926929" cy="1329022"/>
            </a:xfrm>
          </p:grpSpPr>
          <p:sp>
            <p:nvSpPr>
              <p:cNvPr id="179" name="Google Shape;179;p9"/>
              <p:cNvSpPr/>
              <p:nvPr/>
            </p:nvSpPr>
            <p:spPr>
              <a:xfrm>
                <a:off x="-57100" y="3385225"/>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9"/>
              <p:cNvGrpSpPr/>
              <p:nvPr/>
            </p:nvGrpSpPr>
            <p:grpSpPr>
              <a:xfrm>
                <a:off x="-397025" y="3577445"/>
                <a:ext cx="9926929" cy="1136764"/>
                <a:chOff x="-397025" y="3577445"/>
                <a:chExt cx="9926929" cy="1136764"/>
              </a:xfrm>
            </p:grpSpPr>
            <p:grpSp>
              <p:nvGrpSpPr>
                <p:cNvPr id="184" name="Google Shape;184;p9"/>
                <p:cNvGrpSpPr/>
                <p:nvPr/>
              </p:nvGrpSpPr>
              <p:grpSpPr>
                <a:xfrm>
                  <a:off x="-397025" y="3608775"/>
                  <a:ext cx="9771995" cy="1105434"/>
                  <a:chOff x="-397025" y="3608775"/>
                  <a:chExt cx="9771995" cy="1105434"/>
                </a:xfrm>
              </p:grpSpPr>
              <p:sp>
                <p:nvSpPr>
                  <p:cNvPr id="185" name="Google Shape;185;p9"/>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187" name="Google Shape;187;p9"/>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9" name="Google Shape;189;p9"/>
            <p:cNvGrpSpPr/>
            <p:nvPr/>
          </p:nvGrpSpPr>
          <p:grpSpPr>
            <a:xfrm flipH="1">
              <a:off x="-44798" y="3599157"/>
              <a:ext cx="9233597" cy="340561"/>
              <a:chOff x="0" y="3389888"/>
              <a:chExt cx="9143986" cy="340561"/>
            </a:xfrm>
          </p:grpSpPr>
          <p:sp>
            <p:nvSpPr>
              <p:cNvPr id="190" name="Google Shape;190;p9"/>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 name="Google Shape;192;p9"/>
          <p:cNvGrpSpPr/>
          <p:nvPr/>
        </p:nvGrpSpPr>
        <p:grpSpPr>
          <a:xfrm>
            <a:off x="292225" y="254290"/>
            <a:ext cx="8562534" cy="3082595"/>
            <a:chOff x="292225" y="254290"/>
            <a:chExt cx="8562534" cy="3082595"/>
          </a:xfrm>
        </p:grpSpPr>
        <p:sp>
          <p:nvSpPr>
            <p:cNvPr id="193" name="Google Shape;193;p9"/>
            <p:cNvSpPr/>
            <p:nvPr/>
          </p:nvSpPr>
          <p:spPr>
            <a:xfrm rot="-9900049">
              <a:off x="430623" y="10186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9"/>
            <p:cNvGrpSpPr/>
            <p:nvPr/>
          </p:nvGrpSpPr>
          <p:grpSpPr>
            <a:xfrm>
              <a:off x="292225" y="254290"/>
              <a:ext cx="8562534" cy="3082595"/>
              <a:chOff x="292225" y="254290"/>
              <a:chExt cx="8562534" cy="3082595"/>
            </a:xfrm>
          </p:grpSpPr>
          <p:sp>
            <p:nvSpPr>
              <p:cNvPr id="195" name="Google Shape;195;p9"/>
              <p:cNvSpPr/>
              <p:nvPr/>
            </p:nvSpPr>
            <p:spPr>
              <a:xfrm rot="-9899965">
                <a:off x="519124" y="3883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900035">
                <a:off x="8388067" y="25433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899951">
                <a:off x="8672533" y="21089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899951">
                <a:off x="8348996" y="2726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rot="-9899965">
                <a:off x="332649" y="29367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0" name="Google Shape;200;p9"/>
          <p:cNvSpPr txBox="1">
            <a:spLocks noGrp="1"/>
          </p:cNvSpPr>
          <p:nvPr>
            <p:ph type="title"/>
          </p:nvPr>
        </p:nvSpPr>
        <p:spPr>
          <a:xfrm>
            <a:off x="2088300" y="1013250"/>
            <a:ext cx="4967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5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01" name="Google Shape;201;p9"/>
          <p:cNvSpPr txBox="1">
            <a:spLocks noGrp="1"/>
          </p:cNvSpPr>
          <p:nvPr>
            <p:ph type="subTitle" idx="1"/>
          </p:nvPr>
        </p:nvSpPr>
        <p:spPr>
          <a:xfrm>
            <a:off x="2088300" y="1855050"/>
            <a:ext cx="4967400" cy="118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2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54"/>
        <p:cNvGrpSpPr/>
        <p:nvPr/>
      </p:nvGrpSpPr>
      <p:grpSpPr>
        <a:xfrm>
          <a:off x="0" y="0"/>
          <a:ext cx="0" cy="0"/>
          <a:chOff x="0" y="0"/>
          <a:chExt cx="0" cy="0"/>
        </a:xfrm>
      </p:grpSpPr>
      <p:grpSp>
        <p:nvGrpSpPr>
          <p:cNvPr id="255" name="Google Shape;255;p14"/>
          <p:cNvGrpSpPr/>
          <p:nvPr/>
        </p:nvGrpSpPr>
        <p:grpSpPr>
          <a:xfrm>
            <a:off x="4782004" y="-139995"/>
            <a:ext cx="4089731" cy="4249745"/>
            <a:chOff x="4782004" y="-139995"/>
            <a:chExt cx="4089731" cy="4249745"/>
          </a:xfrm>
        </p:grpSpPr>
        <p:sp>
          <p:nvSpPr>
            <p:cNvPr id="256" name="Google Shape;256;p14"/>
            <p:cNvSpPr/>
            <p:nvPr/>
          </p:nvSpPr>
          <p:spPr>
            <a:xfrm rot="-900035" flipH="1">
              <a:off x="8471524" y="62768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rot="-899951" flipH="1">
              <a:off x="8072723" y="2946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rot="-6670725" flipH="1">
              <a:off x="8463038" y="3780877"/>
              <a:ext cx="286807" cy="28672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899988" flipH="1">
              <a:off x="4810144" y="-111849"/>
              <a:ext cx="250470" cy="250384"/>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4"/>
          <p:cNvGrpSpPr/>
          <p:nvPr/>
        </p:nvGrpSpPr>
        <p:grpSpPr>
          <a:xfrm>
            <a:off x="-397025" y="4315863"/>
            <a:ext cx="9926929" cy="1617259"/>
            <a:chOff x="-397025" y="4315863"/>
            <a:chExt cx="9926929" cy="1617259"/>
          </a:xfrm>
        </p:grpSpPr>
        <p:grpSp>
          <p:nvGrpSpPr>
            <p:cNvPr id="261" name="Google Shape;261;p14"/>
            <p:cNvGrpSpPr/>
            <p:nvPr/>
          </p:nvGrpSpPr>
          <p:grpSpPr>
            <a:xfrm>
              <a:off x="0" y="4315863"/>
              <a:ext cx="9143986" cy="340561"/>
              <a:chOff x="0" y="3389888"/>
              <a:chExt cx="9143986" cy="340561"/>
            </a:xfrm>
          </p:grpSpPr>
          <p:sp>
            <p:nvSpPr>
              <p:cNvPr id="262" name="Google Shape;262;p14"/>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4"/>
            <p:cNvSpPr/>
            <p:nvPr/>
          </p:nvSpPr>
          <p:spPr>
            <a:xfrm>
              <a:off x="-57100" y="4604100"/>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751530" y="478356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flipH="1">
              <a:off x="1488580" y="465302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7198493" y="460409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14"/>
            <p:cNvGrpSpPr/>
            <p:nvPr/>
          </p:nvGrpSpPr>
          <p:grpSpPr>
            <a:xfrm>
              <a:off x="-397025" y="4626145"/>
              <a:ext cx="9926929" cy="1136764"/>
              <a:chOff x="-397025" y="3577445"/>
              <a:chExt cx="9926929" cy="1136764"/>
            </a:xfrm>
          </p:grpSpPr>
          <p:grpSp>
            <p:nvGrpSpPr>
              <p:cNvPr id="269" name="Google Shape;269;p14"/>
              <p:cNvGrpSpPr/>
              <p:nvPr/>
            </p:nvGrpSpPr>
            <p:grpSpPr>
              <a:xfrm>
                <a:off x="-397025" y="3608775"/>
                <a:ext cx="9771995" cy="1105434"/>
                <a:chOff x="-397025" y="3608775"/>
                <a:chExt cx="9771995" cy="1105434"/>
              </a:xfrm>
            </p:grpSpPr>
            <p:sp>
              <p:nvSpPr>
                <p:cNvPr id="270" name="Google Shape;270;p14"/>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272" name="Google Shape;272;p14"/>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4"/>
          <p:cNvSpPr txBox="1">
            <a:spLocks noGrp="1"/>
          </p:cNvSpPr>
          <p:nvPr>
            <p:ph type="title"/>
          </p:nvPr>
        </p:nvSpPr>
        <p:spPr>
          <a:xfrm>
            <a:off x="4941500" y="1474838"/>
            <a:ext cx="3489600" cy="8235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45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275" name="Google Shape;275;p14"/>
          <p:cNvSpPr txBox="1">
            <a:spLocks noGrp="1"/>
          </p:cNvSpPr>
          <p:nvPr>
            <p:ph type="subTitle" idx="1"/>
          </p:nvPr>
        </p:nvSpPr>
        <p:spPr>
          <a:xfrm>
            <a:off x="4941225" y="2298563"/>
            <a:ext cx="3489600" cy="1370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98"/>
        <p:cNvGrpSpPr/>
        <p:nvPr/>
      </p:nvGrpSpPr>
      <p:grpSpPr>
        <a:xfrm>
          <a:off x="0" y="0"/>
          <a:ext cx="0" cy="0"/>
          <a:chOff x="0" y="0"/>
          <a:chExt cx="0" cy="0"/>
        </a:xfrm>
      </p:grpSpPr>
      <p:grpSp>
        <p:nvGrpSpPr>
          <p:cNvPr id="299" name="Google Shape;299;p16"/>
          <p:cNvGrpSpPr/>
          <p:nvPr/>
        </p:nvGrpSpPr>
        <p:grpSpPr>
          <a:xfrm>
            <a:off x="-53525" y="4574471"/>
            <a:ext cx="9197922" cy="1196717"/>
            <a:chOff x="0" y="4574500"/>
            <a:chExt cx="9143972" cy="1196717"/>
          </a:xfrm>
        </p:grpSpPr>
        <p:sp>
          <p:nvSpPr>
            <p:cNvPr id="300" name="Google Shape;300;p16"/>
            <p:cNvSpPr/>
            <p:nvPr/>
          </p:nvSpPr>
          <p:spPr>
            <a:xfrm>
              <a:off x="0" y="4574500"/>
              <a:ext cx="9143972" cy="1196717"/>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6"/>
            <p:cNvSpPr/>
            <p:nvPr/>
          </p:nvSpPr>
          <p:spPr>
            <a:xfrm>
              <a:off x="0" y="45745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6"/>
            <p:cNvSpPr/>
            <p:nvPr/>
          </p:nvSpPr>
          <p:spPr>
            <a:xfrm flipH="1">
              <a:off x="141282" y="4574503"/>
              <a:ext cx="8672718" cy="1105416"/>
            </a:xfrm>
            <a:custGeom>
              <a:avLst/>
              <a:gdLst/>
              <a:ahLst/>
              <a:cxnLst/>
              <a:rect l="l" t="t" r="r" b="b"/>
              <a:pathLst>
                <a:path w="82558" h="20242" extrusionOk="0">
                  <a:moveTo>
                    <a:pt x="48172" y="0"/>
                  </a:moveTo>
                  <a:lnTo>
                    <a:pt x="45014" y="251"/>
                  </a:lnTo>
                  <a:lnTo>
                    <a:pt x="42282" y="4662"/>
                  </a:lnTo>
                  <a:lnTo>
                    <a:pt x="40477" y="5364"/>
                  </a:lnTo>
                  <a:lnTo>
                    <a:pt x="40051" y="6943"/>
                  </a:lnTo>
                  <a:lnTo>
                    <a:pt x="32633" y="4787"/>
                  </a:lnTo>
                  <a:lnTo>
                    <a:pt x="31881" y="4311"/>
                  </a:lnTo>
                  <a:lnTo>
                    <a:pt x="30076" y="4311"/>
                  </a:lnTo>
                  <a:lnTo>
                    <a:pt x="30076" y="5840"/>
                  </a:lnTo>
                  <a:lnTo>
                    <a:pt x="27570" y="8396"/>
                  </a:lnTo>
                  <a:cubicBezTo>
                    <a:pt x="27570" y="8396"/>
                    <a:pt x="24688" y="7244"/>
                    <a:pt x="23685" y="7168"/>
                  </a:cubicBezTo>
                  <a:cubicBezTo>
                    <a:pt x="22394" y="6460"/>
                    <a:pt x="21016" y="5804"/>
                    <a:pt x="19681" y="5804"/>
                  </a:cubicBezTo>
                  <a:cubicBezTo>
                    <a:pt x="19409" y="5804"/>
                    <a:pt x="19140" y="5831"/>
                    <a:pt x="18873" y="5890"/>
                  </a:cubicBezTo>
                  <a:cubicBezTo>
                    <a:pt x="18673" y="5915"/>
                    <a:pt x="17971" y="9123"/>
                    <a:pt x="17720" y="9299"/>
                  </a:cubicBezTo>
                  <a:cubicBezTo>
                    <a:pt x="17319" y="9549"/>
                    <a:pt x="16768" y="9850"/>
                    <a:pt x="16292" y="9875"/>
                  </a:cubicBezTo>
                  <a:cubicBezTo>
                    <a:pt x="16246" y="9879"/>
                    <a:pt x="16204" y="9882"/>
                    <a:pt x="16166" y="9882"/>
                  </a:cubicBezTo>
                  <a:cubicBezTo>
                    <a:pt x="15762" y="9882"/>
                    <a:pt x="15728" y="9651"/>
                    <a:pt x="15339" y="9399"/>
                  </a:cubicBezTo>
                  <a:cubicBezTo>
                    <a:pt x="14963" y="9173"/>
                    <a:pt x="14512" y="9073"/>
                    <a:pt x="14086" y="9073"/>
                  </a:cubicBezTo>
                  <a:cubicBezTo>
                    <a:pt x="13384" y="9098"/>
                    <a:pt x="12733" y="9324"/>
                    <a:pt x="12056" y="9449"/>
                  </a:cubicBezTo>
                  <a:cubicBezTo>
                    <a:pt x="11726" y="9517"/>
                    <a:pt x="11388" y="9547"/>
                    <a:pt x="11050" y="9547"/>
                  </a:cubicBezTo>
                  <a:cubicBezTo>
                    <a:pt x="10516" y="9547"/>
                    <a:pt x="9981" y="9472"/>
                    <a:pt x="9475" y="9349"/>
                  </a:cubicBezTo>
                  <a:cubicBezTo>
                    <a:pt x="8976" y="9219"/>
                    <a:pt x="8160" y="8733"/>
                    <a:pt x="7575" y="8733"/>
                  </a:cubicBezTo>
                  <a:cubicBezTo>
                    <a:pt x="7484" y="8733"/>
                    <a:pt x="7397" y="8745"/>
                    <a:pt x="7319" y="8772"/>
                  </a:cubicBezTo>
                  <a:cubicBezTo>
                    <a:pt x="6928" y="8895"/>
                    <a:pt x="6871" y="9375"/>
                    <a:pt x="6403" y="9375"/>
                  </a:cubicBezTo>
                  <a:cubicBezTo>
                    <a:pt x="6391" y="9375"/>
                    <a:pt x="6379" y="9374"/>
                    <a:pt x="6367" y="9374"/>
                  </a:cubicBezTo>
                  <a:cubicBezTo>
                    <a:pt x="5988" y="9352"/>
                    <a:pt x="5609" y="9190"/>
                    <a:pt x="5230" y="9190"/>
                  </a:cubicBezTo>
                  <a:cubicBezTo>
                    <a:pt x="5183" y="9190"/>
                    <a:pt x="5136" y="9193"/>
                    <a:pt x="5089" y="9198"/>
                  </a:cubicBezTo>
                  <a:cubicBezTo>
                    <a:pt x="4487" y="9274"/>
                    <a:pt x="4061" y="9800"/>
                    <a:pt x="3710" y="10276"/>
                  </a:cubicBezTo>
                  <a:cubicBezTo>
                    <a:pt x="2482" y="11930"/>
                    <a:pt x="1229" y="13584"/>
                    <a:pt x="1" y="15214"/>
                  </a:cubicBezTo>
                  <a:cubicBezTo>
                    <a:pt x="2507" y="17870"/>
                    <a:pt x="6091" y="19098"/>
                    <a:pt x="9700" y="19599"/>
                  </a:cubicBezTo>
                  <a:cubicBezTo>
                    <a:pt x="12781" y="20018"/>
                    <a:pt x="15884" y="20241"/>
                    <a:pt x="18979" y="20241"/>
                  </a:cubicBezTo>
                  <a:cubicBezTo>
                    <a:pt x="24043" y="20241"/>
                    <a:pt x="29087" y="19643"/>
                    <a:pt x="33986" y="18321"/>
                  </a:cubicBezTo>
                  <a:lnTo>
                    <a:pt x="32156" y="16016"/>
                  </a:lnTo>
                  <a:lnTo>
                    <a:pt x="51104" y="16116"/>
                  </a:lnTo>
                  <a:cubicBezTo>
                    <a:pt x="53234" y="17394"/>
                    <a:pt x="55741" y="18121"/>
                    <a:pt x="58272" y="18447"/>
                  </a:cubicBezTo>
                  <a:cubicBezTo>
                    <a:pt x="61374" y="18868"/>
                    <a:pt x="64495" y="19095"/>
                    <a:pt x="67609" y="19095"/>
                  </a:cubicBezTo>
                  <a:cubicBezTo>
                    <a:pt x="72645" y="19095"/>
                    <a:pt x="77664" y="18500"/>
                    <a:pt x="82558" y="17168"/>
                  </a:cubicBezTo>
                  <a:cubicBezTo>
                    <a:pt x="80478" y="14562"/>
                    <a:pt x="78422" y="11955"/>
                    <a:pt x="76342" y="9374"/>
                  </a:cubicBezTo>
                  <a:cubicBezTo>
                    <a:pt x="75640" y="8472"/>
                    <a:pt x="74889" y="7569"/>
                    <a:pt x="73911" y="6993"/>
                  </a:cubicBezTo>
                  <a:cubicBezTo>
                    <a:pt x="72218" y="6025"/>
                    <a:pt x="70177" y="4652"/>
                    <a:pt x="68246" y="4652"/>
                  </a:cubicBezTo>
                  <a:cubicBezTo>
                    <a:pt x="67976" y="4652"/>
                    <a:pt x="67709" y="4679"/>
                    <a:pt x="67445" y="4737"/>
                  </a:cubicBezTo>
                  <a:cubicBezTo>
                    <a:pt x="67219" y="4787"/>
                    <a:pt x="66518" y="7995"/>
                    <a:pt x="66267" y="8146"/>
                  </a:cubicBezTo>
                  <a:cubicBezTo>
                    <a:pt x="65891" y="8421"/>
                    <a:pt x="65340" y="8722"/>
                    <a:pt x="64863" y="8747"/>
                  </a:cubicBezTo>
                  <a:cubicBezTo>
                    <a:pt x="64838" y="8748"/>
                    <a:pt x="64813" y="8749"/>
                    <a:pt x="64790" y="8749"/>
                  </a:cubicBezTo>
                  <a:cubicBezTo>
                    <a:pt x="64311" y="8749"/>
                    <a:pt x="64292" y="8509"/>
                    <a:pt x="63886" y="8246"/>
                  </a:cubicBezTo>
                  <a:cubicBezTo>
                    <a:pt x="63570" y="8043"/>
                    <a:pt x="63153" y="7942"/>
                    <a:pt x="62762" y="7942"/>
                  </a:cubicBezTo>
                  <a:cubicBezTo>
                    <a:pt x="62719" y="7942"/>
                    <a:pt x="62675" y="7943"/>
                    <a:pt x="62633" y="7945"/>
                  </a:cubicBezTo>
                  <a:cubicBezTo>
                    <a:pt x="61956" y="7945"/>
                    <a:pt x="61279" y="8171"/>
                    <a:pt x="60603" y="8321"/>
                  </a:cubicBezTo>
                  <a:cubicBezTo>
                    <a:pt x="60294" y="8376"/>
                    <a:pt x="59982" y="8401"/>
                    <a:pt x="59668" y="8401"/>
                  </a:cubicBezTo>
                  <a:cubicBezTo>
                    <a:pt x="59118" y="8401"/>
                    <a:pt x="58564" y="8324"/>
                    <a:pt x="58021" y="8196"/>
                  </a:cubicBezTo>
                  <a:cubicBezTo>
                    <a:pt x="57521" y="8087"/>
                    <a:pt x="56718" y="7581"/>
                    <a:pt x="56138" y="7581"/>
                  </a:cubicBezTo>
                  <a:cubicBezTo>
                    <a:pt x="56050" y="7581"/>
                    <a:pt x="55967" y="7593"/>
                    <a:pt x="55891" y="7619"/>
                  </a:cubicBezTo>
                  <a:cubicBezTo>
                    <a:pt x="55791" y="7645"/>
                    <a:pt x="55715" y="7695"/>
                    <a:pt x="55665" y="7745"/>
                  </a:cubicBezTo>
                  <a:lnTo>
                    <a:pt x="50903" y="5138"/>
                  </a:lnTo>
                  <a:lnTo>
                    <a:pt x="51329" y="2933"/>
                  </a:lnTo>
                  <a:lnTo>
                    <a:pt x="48172" y="0"/>
                  </a:lnTo>
                  <a:close/>
                </a:path>
              </a:pathLst>
            </a:custGeom>
            <a:solidFill>
              <a:srgbClr val="0094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6"/>
            <p:cNvSpPr/>
            <p:nvPr/>
          </p:nvSpPr>
          <p:spPr>
            <a:xfrm>
              <a:off x="0" y="4665750"/>
              <a:ext cx="9143972"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16"/>
          <p:cNvSpPr txBox="1">
            <a:spLocks noGrp="1"/>
          </p:cNvSpPr>
          <p:nvPr>
            <p:ph type="title"/>
          </p:nvPr>
        </p:nvSpPr>
        <p:spPr>
          <a:xfrm>
            <a:off x="1725900" y="2989729"/>
            <a:ext cx="5692200" cy="642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305" name="Google Shape;305;p16"/>
          <p:cNvSpPr txBox="1">
            <a:spLocks noGrp="1"/>
          </p:cNvSpPr>
          <p:nvPr>
            <p:ph type="subTitle" idx="1"/>
          </p:nvPr>
        </p:nvSpPr>
        <p:spPr>
          <a:xfrm>
            <a:off x="1725900" y="1511325"/>
            <a:ext cx="5692200" cy="147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306" name="Google Shape;306;p16"/>
          <p:cNvSpPr/>
          <p:nvPr/>
        </p:nvSpPr>
        <p:spPr>
          <a:xfrm flipH="1">
            <a:off x="2263100" y="-496829"/>
            <a:ext cx="1570635" cy="918330"/>
          </a:xfrm>
          <a:custGeom>
            <a:avLst/>
            <a:gdLst/>
            <a:ahLst/>
            <a:cxnLst/>
            <a:rect l="l" t="t" r="r" b="b"/>
            <a:pathLst>
              <a:path w="9174" h="5364" extrusionOk="0">
                <a:moveTo>
                  <a:pt x="6993" y="0"/>
                </a:moveTo>
                <a:cubicBezTo>
                  <a:pt x="6041" y="0"/>
                  <a:pt x="5239" y="577"/>
                  <a:pt x="4938" y="1404"/>
                </a:cubicBezTo>
                <a:cubicBezTo>
                  <a:pt x="4562" y="1153"/>
                  <a:pt x="4136" y="1003"/>
                  <a:pt x="3635" y="1003"/>
                </a:cubicBezTo>
                <a:cubicBezTo>
                  <a:pt x="2432" y="1003"/>
                  <a:pt x="1454" y="1980"/>
                  <a:pt x="1454" y="3183"/>
                </a:cubicBezTo>
                <a:cubicBezTo>
                  <a:pt x="1454" y="3208"/>
                  <a:pt x="1454" y="3208"/>
                  <a:pt x="1454" y="3233"/>
                </a:cubicBezTo>
                <a:lnTo>
                  <a:pt x="1078" y="3233"/>
                </a:lnTo>
                <a:cubicBezTo>
                  <a:pt x="477" y="3233"/>
                  <a:pt x="1" y="3710"/>
                  <a:pt x="1" y="4286"/>
                </a:cubicBezTo>
                <a:cubicBezTo>
                  <a:pt x="1" y="4887"/>
                  <a:pt x="477" y="5364"/>
                  <a:pt x="1078" y="5364"/>
                </a:cubicBezTo>
                <a:lnTo>
                  <a:pt x="7820" y="5364"/>
                </a:lnTo>
                <a:cubicBezTo>
                  <a:pt x="8422" y="5364"/>
                  <a:pt x="8898" y="4887"/>
                  <a:pt x="8898" y="4286"/>
                </a:cubicBezTo>
                <a:cubicBezTo>
                  <a:pt x="8898" y="4035"/>
                  <a:pt x="8798" y="3785"/>
                  <a:pt x="8647" y="3609"/>
                </a:cubicBezTo>
                <a:cubicBezTo>
                  <a:pt x="8973" y="3233"/>
                  <a:pt x="9174" y="2732"/>
                  <a:pt x="9174" y="2181"/>
                </a:cubicBezTo>
                <a:cubicBezTo>
                  <a:pt x="9174" y="978"/>
                  <a:pt x="8196" y="0"/>
                  <a:pt x="6993"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a:off x="4428329" y="-384757"/>
            <a:ext cx="4715842" cy="1551951"/>
          </a:xfrm>
          <a:custGeom>
            <a:avLst/>
            <a:gdLst/>
            <a:ahLst/>
            <a:cxnLst/>
            <a:rect l="l" t="t" r="r" b="b"/>
            <a:pathLst>
              <a:path w="27545" h="9065" extrusionOk="0">
                <a:moveTo>
                  <a:pt x="1" y="0"/>
                </a:moveTo>
                <a:lnTo>
                  <a:pt x="1" y="351"/>
                </a:lnTo>
                <a:cubicBezTo>
                  <a:pt x="126" y="1203"/>
                  <a:pt x="677" y="1955"/>
                  <a:pt x="1655" y="2281"/>
                </a:cubicBezTo>
                <a:cubicBezTo>
                  <a:pt x="2008" y="2391"/>
                  <a:pt x="2343" y="2432"/>
                  <a:pt x="2666" y="2432"/>
                </a:cubicBezTo>
                <a:cubicBezTo>
                  <a:pt x="3673" y="2432"/>
                  <a:pt x="4578" y="2030"/>
                  <a:pt x="5640" y="2030"/>
                </a:cubicBezTo>
                <a:cubicBezTo>
                  <a:pt x="5892" y="4396"/>
                  <a:pt x="8289" y="4766"/>
                  <a:pt x="10430" y="4766"/>
                </a:cubicBezTo>
                <a:cubicBezTo>
                  <a:pt x="11056" y="4766"/>
                  <a:pt x="11659" y="4735"/>
                  <a:pt x="12181" y="4712"/>
                </a:cubicBezTo>
                <a:cubicBezTo>
                  <a:pt x="12311" y="4705"/>
                  <a:pt x="12438" y="4702"/>
                  <a:pt x="12561" y="4702"/>
                </a:cubicBezTo>
                <a:cubicBezTo>
                  <a:pt x="14769" y="4702"/>
                  <a:pt x="15953" y="5745"/>
                  <a:pt x="17519" y="7193"/>
                </a:cubicBezTo>
                <a:cubicBezTo>
                  <a:pt x="18887" y="8456"/>
                  <a:pt x="20713" y="9064"/>
                  <a:pt x="22554" y="9064"/>
                </a:cubicBezTo>
                <a:cubicBezTo>
                  <a:pt x="22907" y="9064"/>
                  <a:pt x="23259" y="9042"/>
                  <a:pt x="23610" y="8998"/>
                </a:cubicBezTo>
                <a:cubicBezTo>
                  <a:pt x="24642" y="8848"/>
                  <a:pt x="25562" y="8473"/>
                  <a:pt x="26537" y="8473"/>
                </a:cubicBezTo>
                <a:cubicBezTo>
                  <a:pt x="26865" y="8473"/>
                  <a:pt x="27198" y="8515"/>
                  <a:pt x="27545" y="8622"/>
                </a:cubicBezTo>
                <a:lnTo>
                  <a:pt x="27545" y="0"/>
                </a:ln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p:nvPr/>
        </p:nvSpPr>
        <p:spPr>
          <a:xfrm>
            <a:off x="-1402476" y="734891"/>
            <a:ext cx="2115580" cy="1557600"/>
          </a:xfrm>
          <a:custGeom>
            <a:avLst/>
            <a:gdLst/>
            <a:ahLst/>
            <a:cxnLst/>
            <a:rect l="l" t="t" r="r" b="b"/>
            <a:pathLst>
              <a:path w="12357" h="9098" extrusionOk="0">
                <a:moveTo>
                  <a:pt x="9349" y="0"/>
                </a:moveTo>
                <a:cubicBezTo>
                  <a:pt x="7870" y="0"/>
                  <a:pt x="6642" y="1053"/>
                  <a:pt x="6367" y="2456"/>
                </a:cubicBezTo>
                <a:cubicBezTo>
                  <a:pt x="6091" y="2281"/>
                  <a:pt x="5740" y="2156"/>
                  <a:pt x="5364" y="2156"/>
                </a:cubicBezTo>
                <a:cubicBezTo>
                  <a:pt x="4512" y="2156"/>
                  <a:pt x="3785" y="2757"/>
                  <a:pt x="3585" y="3534"/>
                </a:cubicBezTo>
                <a:lnTo>
                  <a:pt x="2031" y="3534"/>
                </a:lnTo>
                <a:cubicBezTo>
                  <a:pt x="928" y="3534"/>
                  <a:pt x="1" y="4461"/>
                  <a:pt x="1" y="5564"/>
                </a:cubicBezTo>
                <a:cubicBezTo>
                  <a:pt x="1" y="5765"/>
                  <a:pt x="51" y="5990"/>
                  <a:pt x="101" y="6191"/>
                </a:cubicBezTo>
                <a:cubicBezTo>
                  <a:pt x="51" y="6391"/>
                  <a:pt x="1" y="6617"/>
                  <a:pt x="1" y="6842"/>
                </a:cubicBezTo>
                <a:cubicBezTo>
                  <a:pt x="1" y="8095"/>
                  <a:pt x="1028" y="9098"/>
                  <a:pt x="2256" y="9098"/>
                </a:cubicBezTo>
                <a:cubicBezTo>
                  <a:pt x="3234" y="9098"/>
                  <a:pt x="4086" y="8446"/>
                  <a:pt x="4387" y="7569"/>
                </a:cubicBezTo>
                <a:lnTo>
                  <a:pt x="8021" y="7569"/>
                </a:lnTo>
                <a:cubicBezTo>
                  <a:pt x="8973" y="7569"/>
                  <a:pt x="9800" y="6892"/>
                  <a:pt x="9976" y="5965"/>
                </a:cubicBezTo>
                <a:cubicBezTo>
                  <a:pt x="11329" y="5689"/>
                  <a:pt x="12357" y="4461"/>
                  <a:pt x="12357" y="3033"/>
                </a:cubicBezTo>
                <a:cubicBezTo>
                  <a:pt x="12357" y="1354"/>
                  <a:pt x="11003" y="0"/>
                  <a:pt x="9349"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96"/>
        <p:cNvGrpSpPr/>
        <p:nvPr/>
      </p:nvGrpSpPr>
      <p:grpSpPr>
        <a:xfrm>
          <a:off x="0" y="0"/>
          <a:ext cx="0" cy="0"/>
          <a:chOff x="0" y="0"/>
          <a:chExt cx="0" cy="0"/>
        </a:xfrm>
      </p:grpSpPr>
      <p:grpSp>
        <p:nvGrpSpPr>
          <p:cNvPr id="497" name="Google Shape;497;p26"/>
          <p:cNvGrpSpPr/>
          <p:nvPr/>
        </p:nvGrpSpPr>
        <p:grpSpPr>
          <a:xfrm>
            <a:off x="-397025" y="3599157"/>
            <a:ext cx="9926929" cy="1669452"/>
            <a:chOff x="-397025" y="3599157"/>
            <a:chExt cx="9926929" cy="1669452"/>
          </a:xfrm>
        </p:grpSpPr>
        <p:grpSp>
          <p:nvGrpSpPr>
            <p:cNvPr id="498" name="Google Shape;498;p26"/>
            <p:cNvGrpSpPr/>
            <p:nvPr/>
          </p:nvGrpSpPr>
          <p:grpSpPr>
            <a:xfrm>
              <a:off x="-397025" y="3939588"/>
              <a:ext cx="9926929" cy="1329022"/>
              <a:chOff x="-397025" y="3385225"/>
              <a:chExt cx="9926929" cy="1329022"/>
            </a:xfrm>
          </p:grpSpPr>
          <p:sp>
            <p:nvSpPr>
              <p:cNvPr id="499" name="Google Shape;499;p26"/>
              <p:cNvSpPr/>
              <p:nvPr/>
            </p:nvSpPr>
            <p:spPr>
              <a:xfrm>
                <a:off x="-57100" y="3385225"/>
                <a:ext cx="9258217" cy="1329022"/>
              </a:xfrm>
              <a:custGeom>
                <a:avLst/>
                <a:gdLst/>
                <a:ahLst/>
                <a:cxnLst/>
                <a:rect l="l" t="t" r="r" b="b"/>
                <a:pathLst>
                  <a:path w="87044" h="58348" extrusionOk="0">
                    <a:moveTo>
                      <a:pt x="0" y="1"/>
                    </a:moveTo>
                    <a:lnTo>
                      <a:pt x="0" y="58347"/>
                    </a:lnTo>
                    <a:lnTo>
                      <a:pt x="87043" y="58347"/>
                    </a:lnTo>
                    <a:lnTo>
                      <a:pt x="87043" y="1"/>
                    </a:lnTo>
                    <a:close/>
                  </a:path>
                </a:pathLst>
              </a:custGeom>
              <a:solidFill>
                <a:srgbClr val="3AA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6"/>
              <p:cNvSpPr/>
              <p:nvPr/>
            </p:nvSpPr>
            <p:spPr>
              <a:xfrm>
                <a:off x="4751530" y="3657713"/>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6"/>
              <p:cNvSpPr/>
              <p:nvPr/>
            </p:nvSpPr>
            <p:spPr>
              <a:xfrm flipH="1">
                <a:off x="1488580" y="3527175"/>
                <a:ext cx="1934570" cy="821904"/>
              </a:xfrm>
              <a:custGeom>
                <a:avLst/>
                <a:gdLst/>
                <a:ahLst/>
                <a:cxnLst/>
                <a:rect l="l" t="t" r="r" b="b"/>
                <a:pathLst>
                  <a:path w="23460" h="9967" extrusionOk="0">
                    <a:moveTo>
                      <a:pt x="13578" y="0"/>
                    </a:moveTo>
                    <a:cubicBezTo>
                      <a:pt x="13394" y="0"/>
                      <a:pt x="13212" y="19"/>
                      <a:pt x="13033" y="58"/>
                    </a:cubicBezTo>
                    <a:cubicBezTo>
                      <a:pt x="12883" y="83"/>
                      <a:pt x="12406" y="2289"/>
                      <a:pt x="12231" y="2414"/>
                    </a:cubicBezTo>
                    <a:cubicBezTo>
                      <a:pt x="11955" y="2589"/>
                      <a:pt x="11579" y="2790"/>
                      <a:pt x="11254" y="2815"/>
                    </a:cubicBezTo>
                    <a:cubicBezTo>
                      <a:pt x="11229" y="2817"/>
                      <a:pt x="11207" y="2817"/>
                      <a:pt x="11185" y="2817"/>
                    </a:cubicBezTo>
                    <a:cubicBezTo>
                      <a:pt x="10876" y="2817"/>
                      <a:pt x="10858" y="2653"/>
                      <a:pt x="10577" y="2489"/>
                    </a:cubicBezTo>
                    <a:cubicBezTo>
                      <a:pt x="10351" y="2314"/>
                      <a:pt x="10026" y="2264"/>
                      <a:pt x="9725" y="2264"/>
                    </a:cubicBezTo>
                    <a:cubicBezTo>
                      <a:pt x="9249" y="2264"/>
                      <a:pt x="8797" y="2439"/>
                      <a:pt x="8321" y="2514"/>
                    </a:cubicBezTo>
                    <a:cubicBezTo>
                      <a:pt x="8087" y="2563"/>
                      <a:pt x="7852" y="2585"/>
                      <a:pt x="7620" y="2585"/>
                    </a:cubicBezTo>
                    <a:cubicBezTo>
                      <a:pt x="7255" y="2585"/>
                      <a:pt x="6894" y="2531"/>
                      <a:pt x="6542" y="2439"/>
                    </a:cubicBezTo>
                    <a:cubicBezTo>
                      <a:pt x="6191" y="2351"/>
                      <a:pt x="5631" y="2015"/>
                      <a:pt x="5227" y="2015"/>
                    </a:cubicBezTo>
                    <a:cubicBezTo>
                      <a:pt x="5169" y="2015"/>
                      <a:pt x="5114" y="2022"/>
                      <a:pt x="5063" y="2038"/>
                    </a:cubicBezTo>
                    <a:cubicBezTo>
                      <a:pt x="4797" y="2135"/>
                      <a:pt x="4741" y="2465"/>
                      <a:pt x="4444" y="2465"/>
                    </a:cubicBezTo>
                    <a:cubicBezTo>
                      <a:pt x="4433" y="2465"/>
                      <a:pt x="4423" y="2465"/>
                      <a:pt x="4411" y="2464"/>
                    </a:cubicBezTo>
                    <a:cubicBezTo>
                      <a:pt x="4134" y="2464"/>
                      <a:pt x="3856" y="2336"/>
                      <a:pt x="3579" y="2336"/>
                    </a:cubicBezTo>
                    <a:cubicBezTo>
                      <a:pt x="3555" y="2336"/>
                      <a:pt x="3532" y="2337"/>
                      <a:pt x="3509" y="2339"/>
                    </a:cubicBezTo>
                    <a:cubicBezTo>
                      <a:pt x="3108" y="2389"/>
                      <a:pt x="2807" y="2765"/>
                      <a:pt x="2557" y="3091"/>
                    </a:cubicBezTo>
                    <a:cubicBezTo>
                      <a:pt x="1705" y="4218"/>
                      <a:pt x="853" y="5371"/>
                      <a:pt x="0" y="6499"/>
                    </a:cubicBezTo>
                    <a:cubicBezTo>
                      <a:pt x="1730" y="8329"/>
                      <a:pt x="4211" y="9181"/>
                      <a:pt x="6692" y="9532"/>
                    </a:cubicBezTo>
                    <a:cubicBezTo>
                      <a:pt x="8807" y="9815"/>
                      <a:pt x="10935" y="9967"/>
                      <a:pt x="13058" y="9967"/>
                    </a:cubicBezTo>
                    <a:cubicBezTo>
                      <a:pt x="16572" y="9967"/>
                      <a:pt x="20069" y="9551"/>
                      <a:pt x="23459" y="8630"/>
                    </a:cubicBezTo>
                    <a:cubicBezTo>
                      <a:pt x="22031" y="6850"/>
                      <a:pt x="20602" y="5046"/>
                      <a:pt x="19173" y="3241"/>
                    </a:cubicBezTo>
                    <a:cubicBezTo>
                      <a:pt x="18697" y="2640"/>
                      <a:pt x="18171" y="2013"/>
                      <a:pt x="17494" y="1612"/>
                    </a:cubicBezTo>
                    <a:cubicBezTo>
                      <a:pt x="16327" y="951"/>
                      <a:pt x="14908" y="0"/>
                      <a:pt x="135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6"/>
              <p:cNvSpPr/>
              <p:nvPr/>
            </p:nvSpPr>
            <p:spPr>
              <a:xfrm>
                <a:off x="7198493" y="3478241"/>
                <a:ext cx="2331380" cy="919787"/>
              </a:xfrm>
              <a:custGeom>
                <a:avLst/>
                <a:gdLst/>
                <a:ahLst/>
                <a:cxnLst/>
                <a:rect l="l" t="t" r="r" b="b"/>
                <a:pathLst>
                  <a:path w="28272" h="11154" extrusionOk="0">
                    <a:moveTo>
                      <a:pt x="20552" y="1"/>
                    </a:moveTo>
                    <a:lnTo>
                      <a:pt x="18397" y="201"/>
                    </a:lnTo>
                    <a:lnTo>
                      <a:pt x="16492" y="3234"/>
                    </a:lnTo>
                    <a:lnTo>
                      <a:pt x="15264" y="3710"/>
                    </a:lnTo>
                    <a:lnTo>
                      <a:pt x="14963" y="4813"/>
                    </a:lnTo>
                    <a:lnTo>
                      <a:pt x="9850" y="3309"/>
                    </a:lnTo>
                    <a:lnTo>
                      <a:pt x="9324" y="2983"/>
                    </a:lnTo>
                    <a:lnTo>
                      <a:pt x="8071" y="2983"/>
                    </a:lnTo>
                    <a:lnTo>
                      <a:pt x="8071" y="4036"/>
                    </a:lnTo>
                    <a:lnTo>
                      <a:pt x="6342" y="5815"/>
                    </a:lnTo>
                    <a:cubicBezTo>
                      <a:pt x="6342" y="5815"/>
                      <a:pt x="4195" y="4957"/>
                      <a:pt x="3576" y="4957"/>
                    </a:cubicBezTo>
                    <a:cubicBezTo>
                      <a:pt x="3510" y="4957"/>
                      <a:pt x="3461" y="4967"/>
                      <a:pt x="3434" y="4988"/>
                    </a:cubicBezTo>
                    <a:cubicBezTo>
                      <a:pt x="3159" y="5239"/>
                      <a:pt x="2708" y="5715"/>
                      <a:pt x="2708" y="5715"/>
                    </a:cubicBezTo>
                    <a:lnTo>
                      <a:pt x="1" y="6617"/>
                    </a:lnTo>
                    <a:lnTo>
                      <a:pt x="8071" y="11054"/>
                    </a:lnTo>
                    <a:lnTo>
                      <a:pt x="27269" y="11154"/>
                    </a:lnTo>
                    <a:lnTo>
                      <a:pt x="28272" y="10327"/>
                    </a:lnTo>
                    <a:lnTo>
                      <a:pt x="28272" y="6768"/>
                    </a:lnTo>
                    <a:lnTo>
                      <a:pt x="22457" y="3560"/>
                    </a:lnTo>
                    <a:lnTo>
                      <a:pt x="22758" y="2031"/>
                    </a:lnTo>
                    <a:lnTo>
                      <a:pt x="20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3" name="Google Shape;503;p26"/>
              <p:cNvGrpSpPr/>
              <p:nvPr/>
            </p:nvGrpSpPr>
            <p:grpSpPr>
              <a:xfrm>
                <a:off x="-397025" y="3577445"/>
                <a:ext cx="9926929" cy="1136764"/>
                <a:chOff x="-397025" y="3577445"/>
                <a:chExt cx="9926929" cy="1136764"/>
              </a:xfrm>
            </p:grpSpPr>
            <p:grpSp>
              <p:nvGrpSpPr>
                <p:cNvPr id="504" name="Google Shape;504;p26"/>
                <p:cNvGrpSpPr/>
                <p:nvPr/>
              </p:nvGrpSpPr>
              <p:grpSpPr>
                <a:xfrm>
                  <a:off x="-397025" y="3608775"/>
                  <a:ext cx="9771995" cy="1105434"/>
                  <a:chOff x="-397025" y="3608775"/>
                  <a:chExt cx="9771995" cy="1105434"/>
                </a:xfrm>
              </p:grpSpPr>
              <p:sp>
                <p:nvSpPr>
                  <p:cNvPr id="505" name="Google Shape;505;p26"/>
                  <p:cNvSpPr/>
                  <p:nvPr/>
                </p:nvSpPr>
                <p:spPr>
                  <a:xfrm>
                    <a:off x="-397025" y="3608775"/>
                    <a:ext cx="9771995" cy="1105434"/>
                  </a:xfrm>
                  <a:custGeom>
                    <a:avLst/>
                    <a:gdLst/>
                    <a:ahLst/>
                    <a:cxnLst/>
                    <a:rect l="l" t="t" r="r" b="b"/>
                    <a:pathLst>
                      <a:path w="87044" h="14889" extrusionOk="0">
                        <a:moveTo>
                          <a:pt x="0" y="1"/>
                        </a:moveTo>
                        <a:lnTo>
                          <a:pt x="0" y="14888"/>
                        </a:lnTo>
                        <a:lnTo>
                          <a:pt x="87043" y="14888"/>
                        </a:lnTo>
                        <a:lnTo>
                          <a:pt x="87043" y="1"/>
                        </a:lnTo>
                        <a:lnTo>
                          <a:pt x="69073" y="7219"/>
                        </a:lnTo>
                        <a:lnTo>
                          <a:pt x="59549" y="4788"/>
                        </a:lnTo>
                        <a:lnTo>
                          <a:pt x="35740" y="4061"/>
                        </a:lnTo>
                        <a:cubicBezTo>
                          <a:pt x="35740" y="4061"/>
                          <a:pt x="22281" y="8096"/>
                          <a:pt x="22331" y="8146"/>
                        </a:cubicBezTo>
                        <a:cubicBezTo>
                          <a:pt x="22332" y="8147"/>
                          <a:pt x="22331" y="8147"/>
                          <a:pt x="22331" y="8147"/>
                        </a:cubicBezTo>
                        <a:cubicBezTo>
                          <a:pt x="22259" y="8147"/>
                          <a:pt x="14837" y="5139"/>
                          <a:pt x="14837" y="5139"/>
                        </a:cubicBezTo>
                        <a:lnTo>
                          <a:pt x="7669" y="5139"/>
                        </a:lnTo>
                        <a:lnTo>
                          <a:pt x="0" y="1"/>
                        </a:lnTo>
                        <a:close/>
                      </a:path>
                    </a:pathLst>
                  </a:custGeom>
                  <a:solidFill>
                    <a:srgbClr val="015D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6"/>
                  <p:cNvSpPr/>
                  <p:nvPr/>
                </p:nvSpPr>
                <p:spPr>
                  <a:xfrm>
                    <a:off x="3698050" y="3784075"/>
                    <a:ext cx="954875" cy="545175"/>
                  </a:xfrm>
                  <a:custGeom>
                    <a:avLst/>
                    <a:gdLst/>
                    <a:ahLst/>
                    <a:cxnLst/>
                    <a:rect l="l" t="t" r="r" b="b"/>
                    <a:pathLst>
                      <a:path w="38195" h="21807" extrusionOk="0">
                        <a:moveTo>
                          <a:pt x="35139" y="0"/>
                        </a:moveTo>
                        <a:lnTo>
                          <a:pt x="0" y="4975"/>
                        </a:lnTo>
                        <a:lnTo>
                          <a:pt x="1619" y="21159"/>
                        </a:lnTo>
                        <a:lnTo>
                          <a:pt x="38195" y="21807"/>
                        </a:lnTo>
                        <a:close/>
                      </a:path>
                    </a:pathLst>
                  </a:custGeom>
                  <a:solidFill>
                    <a:schemeClr val="lt2"/>
                  </a:solidFill>
                  <a:ln>
                    <a:noFill/>
                  </a:ln>
                </p:spPr>
              </p:sp>
            </p:grpSp>
            <p:sp>
              <p:nvSpPr>
                <p:cNvPr id="507" name="Google Shape;507;p26"/>
                <p:cNvSpPr/>
                <p:nvPr/>
              </p:nvSpPr>
              <p:spPr>
                <a:xfrm>
                  <a:off x="457382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6"/>
                <p:cNvSpPr/>
                <p:nvPr/>
              </p:nvSpPr>
              <p:spPr>
                <a:xfrm>
                  <a:off x="-175375" y="3577445"/>
                  <a:ext cx="4956079" cy="836665"/>
                </a:xfrm>
                <a:custGeom>
                  <a:avLst/>
                  <a:gdLst/>
                  <a:ahLst/>
                  <a:cxnLst/>
                  <a:rect l="l" t="t" r="r" b="b"/>
                  <a:pathLst>
                    <a:path w="60101" h="10146" extrusionOk="0">
                      <a:moveTo>
                        <a:pt x="44963" y="8190"/>
                      </a:moveTo>
                      <a:cubicBezTo>
                        <a:pt x="44963" y="8240"/>
                        <a:pt x="44988" y="8265"/>
                        <a:pt x="44988" y="8291"/>
                      </a:cubicBezTo>
                      <a:cubicBezTo>
                        <a:pt x="45063" y="8466"/>
                        <a:pt x="45163" y="8591"/>
                        <a:pt x="45288" y="8641"/>
                      </a:cubicBezTo>
                      <a:cubicBezTo>
                        <a:pt x="45364" y="8692"/>
                        <a:pt x="45414" y="8692"/>
                        <a:pt x="45489" y="8692"/>
                      </a:cubicBezTo>
                      <a:cubicBezTo>
                        <a:pt x="45539" y="8692"/>
                        <a:pt x="45589" y="8692"/>
                        <a:pt x="45639" y="8666"/>
                      </a:cubicBezTo>
                      <a:lnTo>
                        <a:pt x="45639" y="8666"/>
                      </a:lnTo>
                      <a:cubicBezTo>
                        <a:pt x="45614" y="8767"/>
                        <a:pt x="45614" y="8842"/>
                        <a:pt x="45639" y="8917"/>
                      </a:cubicBezTo>
                      <a:cubicBezTo>
                        <a:pt x="45639" y="8942"/>
                        <a:pt x="45639" y="8967"/>
                        <a:pt x="45639" y="8967"/>
                      </a:cubicBezTo>
                      <a:cubicBezTo>
                        <a:pt x="45639" y="9118"/>
                        <a:pt x="45664" y="9268"/>
                        <a:pt x="45689" y="9418"/>
                      </a:cubicBezTo>
                      <a:cubicBezTo>
                        <a:pt x="45314" y="9393"/>
                        <a:pt x="44913" y="9368"/>
                        <a:pt x="44537" y="9318"/>
                      </a:cubicBezTo>
                      <a:cubicBezTo>
                        <a:pt x="44436" y="9318"/>
                        <a:pt x="44336" y="9293"/>
                        <a:pt x="44261" y="9268"/>
                      </a:cubicBezTo>
                      <a:cubicBezTo>
                        <a:pt x="44261" y="9193"/>
                        <a:pt x="44286" y="9093"/>
                        <a:pt x="44286" y="8992"/>
                      </a:cubicBezTo>
                      <a:cubicBezTo>
                        <a:pt x="44286" y="8967"/>
                        <a:pt x="44286" y="8942"/>
                        <a:pt x="44286" y="8917"/>
                      </a:cubicBezTo>
                      <a:cubicBezTo>
                        <a:pt x="44311" y="8842"/>
                        <a:pt x="44311" y="8767"/>
                        <a:pt x="44286" y="8692"/>
                      </a:cubicBezTo>
                      <a:cubicBezTo>
                        <a:pt x="44336" y="8692"/>
                        <a:pt x="44386" y="8717"/>
                        <a:pt x="44436" y="8717"/>
                      </a:cubicBezTo>
                      <a:cubicBezTo>
                        <a:pt x="44512" y="8717"/>
                        <a:pt x="44562" y="8692"/>
                        <a:pt x="44637" y="8666"/>
                      </a:cubicBezTo>
                      <a:cubicBezTo>
                        <a:pt x="44762" y="8591"/>
                        <a:pt x="44862" y="8466"/>
                        <a:pt x="44938" y="8316"/>
                      </a:cubicBezTo>
                      <a:cubicBezTo>
                        <a:pt x="44938" y="8265"/>
                        <a:pt x="44963" y="8240"/>
                        <a:pt x="44963" y="8190"/>
                      </a:cubicBezTo>
                      <a:close/>
                      <a:moveTo>
                        <a:pt x="2260" y="0"/>
                      </a:moveTo>
                      <a:cubicBezTo>
                        <a:pt x="2234" y="0"/>
                        <a:pt x="2207" y="6"/>
                        <a:pt x="2180" y="20"/>
                      </a:cubicBezTo>
                      <a:cubicBezTo>
                        <a:pt x="2080" y="70"/>
                        <a:pt x="2055" y="170"/>
                        <a:pt x="2080" y="270"/>
                      </a:cubicBezTo>
                      <a:cubicBezTo>
                        <a:pt x="2130" y="346"/>
                        <a:pt x="2130" y="471"/>
                        <a:pt x="2055" y="571"/>
                      </a:cubicBezTo>
                      <a:cubicBezTo>
                        <a:pt x="2005" y="621"/>
                        <a:pt x="1930" y="646"/>
                        <a:pt x="1855" y="671"/>
                      </a:cubicBezTo>
                      <a:lnTo>
                        <a:pt x="1830" y="295"/>
                      </a:lnTo>
                      <a:cubicBezTo>
                        <a:pt x="1830" y="195"/>
                        <a:pt x="1754" y="120"/>
                        <a:pt x="1654" y="120"/>
                      </a:cubicBezTo>
                      <a:cubicBezTo>
                        <a:pt x="1554" y="120"/>
                        <a:pt x="1479" y="220"/>
                        <a:pt x="1479" y="321"/>
                      </a:cubicBezTo>
                      <a:lnTo>
                        <a:pt x="1579" y="1699"/>
                      </a:lnTo>
                      <a:cubicBezTo>
                        <a:pt x="1429" y="1699"/>
                        <a:pt x="1303" y="1549"/>
                        <a:pt x="1278" y="1423"/>
                      </a:cubicBezTo>
                      <a:cubicBezTo>
                        <a:pt x="1203" y="1223"/>
                        <a:pt x="1253" y="972"/>
                        <a:pt x="1303" y="747"/>
                      </a:cubicBezTo>
                      <a:cubicBezTo>
                        <a:pt x="1328" y="671"/>
                        <a:pt x="1278" y="571"/>
                        <a:pt x="1178" y="546"/>
                      </a:cubicBezTo>
                      <a:cubicBezTo>
                        <a:pt x="1165" y="543"/>
                        <a:pt x="1151" y="541"/>
                        <a:pt x="1138" y="541"/>
                      </a:cubicBezTo>
                      <a:cubicBezTo>
                        <a:pt x="1052" y="541"/>
                        <a:pt x="974" y="606"/>
                        <a:pt x="952" y="671"/>
                      </a:cubicBezTo>
                      <a:cubicBezTo>
                        <a:pt x="902" y="922"/>
                        <a:pt x="852" y="1223"/>
                        <a:pt x="927" y="1524"/>
                      </a:cubicBezTo>
                      <a:cubicBezTo>
                        <a:pt x="1003" y="1799"/>
                        <a:pt x="1278" y="2050"/>
                        <a:pt x="1579" y="2050"/>
                      </a:cubicBezTo>
                      <a:lnTo>
                        <a:pt x="1604" y="2050"/>
                      </a:lnTo>
                      <a:lnTo>
                        <a:pt x="1654" y="2802"/>
                      </a:lnTo>
                      <a:lnTo>
                        <a:pt x="1629" y="2802"/>
                      </a:lnTo>
                      <a:cubicBezTo>
                        <a:pt x="1584" y="2862"/>
                        <a:pt x="1501" y="2896"/>
                        <a:pt x="1416" y="2896"/>
                      </a:cubicBezTo>
                      <a:cubicBezTo>
                        <a:pt x="1360" y="2896"/>
                        <a:pt x="1303" y="2882"/>
                        <a:pt x="1253" y="2852"/>
                      </a:cubicBezTo>
                      <a:cubicBezTo>
                        <a:pt x="1053" y="2777"/>
                        <a:pt x="952" y="2576"/>
                        <a:pt x="927" y="2476"/>
                      </a:cubicBezTo>
                      <a:cubicBezTo>
                        <a:pt x="852" y="2300"/>
                        <a:pt x="827" y="2100"/>
                        <a:pt x="802" y="1899"/>
                      </a:cubicBezTo>
                      <a:cubicBezTo>
                        <a:pt x="780" y="1812"/>
                        <a:pt x="721" y="1744"/>
                        <a:pt x="640" y="1744"/>
                      </a:cubicBezTo>
                      <a:cubicBezTo>
                        <a:pt x="627" y="1744"/>
                        <a:pt x="615" y="1746"/>
                        <a:pt x="602" y="1749"/>
                      </a:cubicBezTo>
                      <a:cubicBezTo>
                        <a:pt x="501" y="1749"/>
                        <a:pt x="426" y="1849"/>
                        <a:pt x="426" y="1950"/>
                      </a:cubicBezTo>
                      <a:cubicBezTo>
                        <a:pt x="476" y="2175"/>
                        <a:pt x="501" y="2401"/>
                        <a:pt x="576" y="2626"/>
                      </a:cubicBezTo>
                      <a:cubicBezTo>
                        <a:pt x="602" y="2676"/>
                        <a:pt x="652" y="2727"/>
                        <a:pt x="677" y="2802"/>
                      </a:cubicBezTo>
                      <a:cubicBezTo>
                        <a:pt x="251" y="2601"/>
                        <a:pt x="0" y="2501"/>
                        <a:pt x="0" y="2501"/>
                      </a:cubicBezTo>
                      <a:lnTo>
                        <a:pt x="0" y="10145"/>
                      </a:lnTo>
                      <a:lnTo>
                        <a:pt x="60101" y="10145"/>
                      </a:lnTo>
                      <a:lnTo>
                        <a:pt x="60101" y="7138"/>
                      </a:lnTo>
                      <a:cubicBezTo>
                        <a:pt x="60101" y="7138"/>
                        <a:pt x="59524" y="8015"/>
                        <a:pt x="58396" y="8115"/>
                      </a:cubicBezTo>
                      <a:cubicBezTo>
                        <a:pt x="58396" y="8040"/>
                        <a:pt x="58396" y="7940"/>
                        <a:pt x="58396" y="7839"/>
                      </a:cubicBezTo>
                      <a:cubicBezTo>
                        <a:pt x="58471" y="7864"/>
                        <a:pt x="58547" y="7889"/>
                        <a:pt x="58622" y="7889"/>
                      </a:cubicBezTo>
                      <a:cubicBezTo>
                        <a:pt x="58722" y="7889"/>
                        <a:pt x="58822" y="7864"/>
                        <a:pt x="58923" y="7814"/>
                      </a:cubicBezTo>
                      <a:cubicBezTo>
                        <a:pt x="59148" y="7714"/>
                        <a:pt x="59324" y="7514"/>
                        <a:pt x="59424" y="7238"/>
                      </a:cubicBezTo>
                      <a:cubicBezTo>
                        <a:pt x="59524" y="7012"/>
                        <a:pt x="59549" y="6787"/>
                        <a:pt x="59574" y="6561"/>
                      </a:cubicBezTo>
                      <a:cubicBezTo>
                        <a:pt x="59599" y="6461"/>
                        <a:pt x="59524" y="6386"/>
                        <a:pt x="59424" y="6361"/>
                      </a:cubicBezTo>
                      <a:cubicBezTo>
                        <a:pt x="59324" y="6361"/>
                        <a:pt x="59223" y="6411"/>
                        <a:pt x="59223" y="6511"/>
                      </a:cubicBezTo>
                      <a:cubicBezTo>
                        <a:pt x="59198" y="6712"/>
                        <a:pt x="59173" y="6937"/>
                        <a:pt x="59098" y="7113"/>
                      </a:cubicBezTo>
                      <a:cubicBezTo>
                        <a:pt x="59048" y="7213"/>
                        <a:pt x="58948" y="7388"/>
                        <a:pt x="58772" y="7488"/>
                      </a:cubicBezTo>
                      <a:cubicBezTo>
                        <a:pt x="58728" y="7506"/>
                        <a:pt x="58677" y="7515"/>
                        <a:pt x="58627" y="7515"/>
                      </a:cubicBezTo>
                      <a:cubicBezTo>
                        <a:pt x="58535" y="7515"/>
                        <a:pt x="58445" y="7487"/>
                        <a:pt x="58396" y="7438"/>
                      </a:cubicBezTo>
                      <a:cubicBezTo>
                        <a:pt x="58396" y="7438"/>
                        <a:pt x="58396" y="7413"/>
                        <a:pt x="58371" y="7413"/>
                      </a:cubicBezTo>
                      <a:lnTo>
                        <a:pt x="58421" y="6686"/>
                      </a:lnTo>
                      <a:lnTo>
                        <a:pt x="58446" y="6686"/>
                      </a:lnTo>
                      <a:cubicBezTo>
                        <a:pt x="58747" y="6686"/>
                        <a:pt x="58998" y="6411"/>
                        <a:pt x="59098" y="6135"/>
                      </a:cubicBezTo>
                      <a:cubicBezTo>
                        <a:pt x="59173" y="5859"/>
                        <a:pt x="59098" y="5559"/>
                        <a:pt x="59048" y="5308"/>
                      </a:cubicBezTo>
                      <a:cubicBezTo>
                        <a:pt x="59027" y="5225"/>
                        <a:pt x="58955" y="5176"/>
                        <a:pt x="58874" y="5176"/>
                      </a:cubicBezTo>
                      <a:cubicBezTo>
                        <a:pt x="58857" y="5176"/>
                        <a:pt x="58840" y="5178"/>
                        <a:pt x="58822" y="5183"/>
                      </a:cubicBezTo>
                      <a:cubicBezTo>
                        <a:pt x="58722" y="5183"/>
                        <a:pt x="58672" y="5283"/>
                        <a:pt x="58697" y="5383"/>
                      </a:cubicBezTo>
                      <a:cubicBezTo>
                        <a:pt x="58747" y="5609"/>
                        <a:pt x="58797" y="5834"/>
                        <a:pt x="58747" y="6035"/>
                      </a:cubicBezTo>
                      <a:cubicBezTo>
                        <a:pt x="58697" y="6185"/>
                        <a:pt x="58572" y="6311"/>
                        <a:pt x="58446" y="6336"/>
                      </a:cubicBezTo>
                      <a:lnTo>
                        <a:pt x="58522" y="4932"/>
                      </a:lnTo>
                      <a:cubicBezTo>
                        <a:pt x="58522" y="4832"/>
                        <a:pt x="58446" y="4757"/>
                        <a:pt x="58346" y="4757"/>
                      </a:cubicBezTo>
                      <a:cubicBezTo>
                        <a:pt x="58246" y="4757"/>
                        <a:pt x="58171" y="4832"/>
                        <a:pt x="58171" y="4932"/>
                      </a:cubicBezTo>
                      <a:lnTo>
                        <a:pt x="58146" y="5308"/>
                      </a:lnTo>
                      <a:cubicBezTo>
                        <a:pt x="58070" y="5283"/>
                        <a:pt x="57995" y="5258"/>
                        <a:pt x="57945" y="5208"/>
                      </a:cubicBezTo>
                      <a:cubicBezTo>
                        <a:pt x="57870" y="5108"/>
                        <a:pt x="57870" y="4982"/>
                        <a:pt x="57895" y="4907"/>
                      </a:cubicBezTo>
                      <a:cubicBezTo>
                        <a:pt x="57945" y="4807"/>
                        <a:pt x="57895" y="4707"/>
                        <a:pt x="57820" y="4656"/>
                      </a:cubicBezTo>
                      <a:cubicBezTo>
                        <a:pt x="57793" y="4643"/>
                        <a:pt x="57766" y="4637"/>
                        <a:pt x="57740" y="4637"/>
                      </a:cubicBezTo>
                      <a:cubicBezTo>
                        <a:pt x="57669" y="4637"/>
                        <a:pt x="57606" y="4683"/>
                        <a:pt x="57569" y="4757"/>
                      </a:cubicBezTo>
                      <a:cubicBezTo>
                        <a:pt x="57469" y="4957"/>
                        <a:pt x="57519" y="5233"/>
                        <a:pt x="57669" y="5433"/>
                      </a:cubicBezTo>
                      <a:cubicBezTo>
                        <a:pt x="57770" y="5559"/>
                        <a:pt x="57945" y="5634"/>
                        <a:pt x="58121" y="5659"/>
                      </a:cubicBezTo>
                      <a:lnTo>
                        <a:pt x="58020" y="7413"/>
                      </a:lnTo>
                      <a:cubicBezTo>
                        <a:pt x="57945" y="7363"/>
                        <a:pt x="57895" y="7338"/>
                        <a:pt x="57870" y="7288"/>
                      </a:cubicBezTo>
                      <a:cubicBezTo>
                        <a:pt x="57770" y="7163"/>
                        <a:pt x="57720" y="7012"/>
                        <a:pt x="57720" y="6887"/>
                      </a:cubicBezTo>
                      <a:cubicBezTo>
                        <a:pt x="57720" y="6787"/>
                        <a:pt x="57644" y="6686"/>
                        <a:pt x="57544" y="6686"/>
                      </a:cubicBezTo>
                      <a:cubicBezTo>
                        <a:pt x="57444" y="6686"/>
                        <a:pt x="57369" y="6762"/>
                        <a:pt x="57369" y="6862"/>
                      </a:cubicBezTo>
                      <a:cubicBezTo>
                        <a:pt x="57344" y="7087"/>
                        <a:pt x="57419" y="7313"/>
                        <a:pt x="57569" y="7514"/>
                      </a:cubicBezTo>
                      <a:cubicBezTo>
                        <a:pt x="57669" y="7614"/>
                        <a:pt x="57770" y="7689"/>
                        <a:pt x="57870" y="7739"/>
                      </a:cubicBezTo>
                      <a:cubicBezTo>
                        <a:pt x="57945" y="7764"/>
                        <a:pt x="57995" y="7814"/>
                        <a:pt x="58020" y="7839"/>
                      </a:cubicBezTo>
                      <a:cubicBezTo>
                        <a:pt x="58045" y="7889"/>
                        <a:pt x="58045" y="8040"/>
                        <a:pt x="58020" y="8115"/>
                      </a:cubicBezTo>
                      <a:cubicBezTo>
                        <a:pt x="57870" y="8115"/>
                        <a:pt x="57695" y="8090"/>
                        <a:pt x="57519" y="8040"/>
                      </a:cubicBezTo>
                      <a:cubicBezTo>
                        <a:pt x="57544" y="7965"/>
                        <a:pt x="57569" y="7864"/>
                        <a:pt x="57544" y="7764"/>
                      </a:cubicBezTo>
                      <a:cubicBezTo>
                        <a:pt x="57519" y="7614"/>
                        <a:pt x="57469" y="7488"/>
                        <a:pt x="57419" y="7338"/>
                      </a:cubicBezTo>
                      <a:cubicBezTo>
                        <a:pt x="57401" y="7301"/>
                        <a:pt x="57369" y="7278"/>
                        <a:pt x="57324" y="7278"/>
                      </a:cubicBezTo>
                      <a:cubicBezTo>
                        <a:pt x="57307" y="7278"/>
                        <a:pt x="57289" y="7281"/>
                        <a:pt x="57268" y="7288"/>
                      </a:cubicBezTo>
                      <a:cubicBezTo>
                        <a:pt x="57218" y="7313"/>
                        <a:pt x="57193" y="7388"/>
                        <a:pt x="57218" y="7438"/>
                      </a:cubicBezTo>
                      <a:cubicBezTo>
                        <a:pt x="57268" y="7539"/>
                        <a:pt x="57319" y="7664"/>
                        <a:pt x="57319" y="7789"/>
                      </a:cubicBezTo>
                      <a:cubicBezTo>
                        <a:pt x="57319" y="7839"/>
                        <a:pt x="57344" y="7915"/>
                        <a:pt x="57319" y="7990"/>
                      </a:cubicBezTo>
                      <a:cubicBezTo>
                        <a:pt x="57168" y="7940"/>
                        <a:pt x="57018" y="7889"/>
                        <a:pt x="56842" y="7814"/>
                      </a:cubicBezTo>
                      <a:lnTo>
                        <a:pt x="56842" y="7764"/>
                      </a:lnTo>
                      <a:cubicBezTo>
                        <a:pt x="57018" y="7664"/>
                        <a:pt x="57068" y="7438"/>
                        <a:pt x="57018" y="7263"/>
                      </a:cubicBezTo>
                      <a:cubicBezTo>
                        <a:pt x="56993" y="7087"/>
                        <a:pt x="56867" y="6937"/>
                        <a:pt x="56742" y="6837"/>
                      </a:cubicBezTo>
                      <a:cubicBezTo>
                        <a:pt x="56727" y="6807"/>
                        <a:pt x="56696" y="6795"/>
                        <a:pt x="56662" y="6795"/>
                      </a:cubicBezTo>
                      <a:cubicBezTo>
                        <a:pt x="56638" y="6795"/>
                        <a:pt x="56613" y="6801"/>
                        <a:pt x="56592" y="6812"/>
                      </a:cubicBezTo>
                      <a:cubicBezTo>
                        <a:pt x="56542" y="6862"/>
                        <a:pt x="56542" y="6937"/>
                        <a:pt x="56592" y="6987"/>
                      </a:cubicBezTo>
                      <a:cubicBezTo>
                        <a:pt x="56667" y="7087"/>
                        <a:pt x="56767" y="7188"/>
                        <a:pt x="56817" y="7313"/>
                      </a:cubicBezTo>
                      <a:cubicBezTo>
                        <a:pt x="56842" y="7413"/>
                        <a:pt x="56792" y="7514"/>
                        <a:pt x="56742" y="7564"/>
                      </a:cubicBezTo>
                      <a:lnTo>
                        <a:pt x="56366" y="6787"/>
                      </a:lnTo>
                      <a:cubicBezTo>
                        <a:pt x="56348" y="6750"/>
                        <a:pt x="56303" y="6727"/>
                        <a:pt x="56260" y="6727"/>
                      </a:cubicBezTo>
                      <a:cubicBezTo>
                        <a:pt x="56245" y="6727"/>
                        <a:pt x="56229" y="6730"/>
                        <a:pt x="56216" y="6737"/>
                      </a:cubicBezTo>
                      <a:cubicBezTo>
                        <a:pt x="56166" y="6762"/>
                        <a:pt x="56141" y="6837"/>
                        <a:pt x="56166" y="6887"/>
                      </a:cubicBezTo>
                      <a:lnTo>
                        <a:pt x="56266" y="7113"/>
                      </a:lnTo>
                      <a:lnTo>
                        <a:pt x="56116" y="7113"/>
                      </a:lnTo>
                      <a:cubicBezTo>
                        <a:pt x="56065" y="7087"/>
                        <a:pt x="56015" y="7012"/>
                        <a:pt x="56015" y="6962"/>
                      </a:cubicBezTo>
                      <a:cubicBezTo>
                        <a:pt x="56015" y="6900"/>
                        <a:pt x="55981" y="6855"/>
                        <a:pt x="55927" y="6855"/>
                      </a:cubicBezTo>
                      <a:cubicBezTo>
                        <a:pt x="55916" y="6855"/>
                        <a:pt x="55903" y="6857"/>
                        <a:pt x="55890" y="6862"/>
                      </a:cubicBezTo>
                      <a:cubicBezTo>
                        <a:pt x="55840" y="6862"/>
                        <a:pt x="55790" y="6912"/>
                        <a:pt x="55790" y="6962"/>
                      </a:cubicBezTo>
                      <a:cubicBezTo>
                        <a:pt x="55815" y="7113"/>
                        <a:pt x="55915" y="7263"/>
                        <a:pt x="56040" y="7313"/>
                      </a:cubicBezTo>
                      <a:cubicBezTo>
                        <a:pt x="56091" y="7326"/>
                        <a:pt x="56147" y="7332"/>
                        <a:pt x="56203" y="7332"/>
                      </a:cubicBezTo>
                      <a:cubicBezTo>
                        <a:pt x="56260" y="7332"/>
                        <a:pt x="56316" y="7326"/>
                        <a:pt x="56366" y="7313"/>
                      </a:cubicBezTo>
                      <a:lnTo>
                        <a:pt x="56517" y="7639"/>
                      </a:lnTo>
                      <a:cubicBezTo>
                        <a:pt x="56466" y="7614"/>
                        <a:pt x="56416" y="7589"/>
                        <a:pt x="56366" y="7539"/>
                      </a:cubicBezTo>
                      <a:cubicBezTo>
                        <a:pt x="56116" y="7388"/>
                        <a:pt x="55815" y="7288"/>
                        <a:pt x="55489" y="7238"/>
                      </a:cubicBezTo>
                      <a:lnTo>
                        <a:pt x="55489" y="7062"/>
                      </a:lnTo>
                      <a:cubicBezTo>
                        <a:pt x="55589" y="7062"/>
                        <a:pt x="55715" y="7012"/>
                        <a:pt x="55765" y="6937"/>
                      </a:cubicBezTo>
                      <a:cubicBezTo>
                        <a:pt x="55865" y="6812"/>
                        <a:pt x="55890" y="6636"/>
                        <a:pt x="55840" y="6511"/>
                      </a:cubicBezTo>
                      <a:cubicBezTo>
                        <a:pt x="55815" y="6461"/>
                        <a:pt x="55740" y="6436"/>
                        <a:pt x="55690" y="6436"/>
                      </a:cubicBezTo>
                      <a:cubicBezTo>
                        <a:pt x="55639" y="6461"/>
                        <a:pt x="55614" y="6536"/>
                        <a:pt x="55639" y="6586"/>
                      </a:cubicBezTo>
                      <a:cubicBezTo>
                        <a:pt x="55664" y="6661"/>
                        <a:pt x="55639" y="6737"/>
                        <a:pt x="55614" y="6787"/>
                      </a:cubicBezTo>
                      <a:cubicBezTo>
                        <a:pt x="55564" y="6812"/>
                        <a:pt x="55539" y="6837"/>
                        <a:pt x="55489" y="6837"/>
                      </a:cubicBezTo>
                      <a:lnTo>
                        <a:pt x="55489" y="6611"/>
                      </a:lnTo>
                      <a:cubicBezTo>
                        <a:pt x="55468" y="6549"/>
                        <a:pt x="55431" y="6505"/>
                        <a:pt x="55390" y="6505"/>
                      </a:cubicBezTo>
                      <a:cubicBezTo>
                        <a:pt x="55381" y="6505"/>
                        <a:pt x="55373" y="6507"/>
                        <a:pt x="55364" y="6511"/>
                      </a:cubicBezTo>
                      <a:cubicBezTo>
                        <a:pt x="55314" y="6511"/>
                        <a:pt x="55263" y="6561"/>
                        <a:pt x="55263" y="6611"/>
                      </a:cubicBezTo>
                      <a:lnTo>
                        <a:pt x="55289" y="7213"/>
                      </a:lnTo>
                      <a:lnTo>
                        <a:pt x="55088" y="7213"/>
                      </a:lnTo>
                      <a:cubicBezTo>
                        <a:pt x="55088" y="7087"/>
                        <a:pt x="55113" y="6987"/>
                        <a:pt x="55138" y="6887"/>
                      </a:cubicBezTo>
                      <a:cubicBezTo>
                        <a:pt x="55163" y="6837"/>
                        <a:pt x="55113" y="6762"/>
                        <a:pt x="55063" y="6762"/>
                      </a:cubicBezTo>
                      <a:cubicBezTo>
                        <a:pt x="55054" y="6757"/>
                        <a:pt x="55044" y="6755"/>
                        <a:pt x="55033" y="6755"/>
                      </a:cubicBezTo>
                      <a:cubicBezTo>
                        <a:pt x="54988" y="6755"/>
                        <a:pt x="54938" y="6796"/>
                        <a:pt x="54938" y="6837"/>
                      </a:cubicBezTo>
                      <a:cubicBezTo>
                        <a:pt x="54888" y="6937"/>
                        <a:pt x="54862" y="7062"/>
                        <a:pt x="54862" y="7213"/>
                      </a:cubicBezTo>
                      <a:cubicBezTo>
                        <a:pt x="53208" y="7288"/>
                        <a:pt x="51078" y="8416"/>
                        <a:pt x="48647" y="9017"/>
                      </a:cubicBezTo>
                      <a:cubicBezTo>
                        <a:pt x="48672" y="8892"/>
                        <a:pt x="48672" y="8742"/>
                        <a:pt x="48697" y="8591"/>
                      </a:cubicBezTo>
                      <a:cubicBezTo>
                        <a:pt x="48697" y="8566"/>
                        <a:pt x="48697" y="8516"/>
                        <a:pt x="48697" y="8491"/>
                      </a:cubicBezTo>
                      <a:cubicBezTo>
                        <a:pt x="48722" y="8366"/>
                        <a:pt x="48747" y="8240"/>
                        <a:pt x="48722" y="8115"/>
                      </a:cubicBezTo>
                      <a:lnTo>
                        <a:pt x="48722" y="8115"/>
                      </a:lnTo>
                      <a:cubicBezTo>
                        <a:pt x="48797" y="8140"/>
                        <a:pt x="48872" y="8140"/>
                        <a:pt x="48948" y="8140"/>
                      </a:cubicBezTo>
                      <a:cubicBezTo>
                        <a:pt x="49048" y="8140"/>
                        <a:pt x="49148" y="8115"/>
                        <a:pt x="49248" y="8090"/>
                      </a:cubicBezTo>
                      <a:cubicBezTo>
                        <a:pt x="49474" y="7990"/>
                        <a:pt x="49649" y="7764"/>
                        <a:pt x="49775" y="7514"/>
                      </a:cubicBezTo>
                      <a:cubicBezTo>
                        <a:pt x="49850" y="7288"/>
                        <a:pt x="49875" y="7062"/>
                        <a:pt x="49900" y="6837"/>
                      </a:cubicBezTo>
                      <a:cubicBezTo>
                        <a:pt x="49925" y="6737"/>
                        <a:pt x="49850" y="6636"/>
                        <a:pt x="49750" y="6636"/>
                      </a:cubicBezTo>
                      <a:cubicBezTo>
                        <a:pt x="49736" y="6633"/>
                        <a:pt x="49724" y="6631"/>
                        <a:pt x="49711" y="6631"/>
                      </a:cubicBezTo>
                      <a:cubicBezTo>
                        <a:pt x="49630" y="6631"/>
                        <a:pt x="49571" y="6700"/>
                        <a:pt x="49549" y="6787"/>
                      </a:cubicBezTo>
                      <a:cubicBezTo>
                        <a:pt x="49524" y="6987"/>
                        <a:pt x="49499" y="7188"/>
                        <a:pt x="49424" y="7363"/>
                      </a:cubicBezTo>
                      <a:cubicBezTo>
                        <a:pt x="49399" y="7488"/>
                        <a:pt x="49299" y="7664"/>
                        <a:pt x="49098" y="7739"/>
                      </a:cubicBezTo>
                      <a:cubicBezTo>
                        <a:pt x="49049" y="7769"/>
                        <a:pt x="48991" y="7783"/>
                        <a:pt x="48936" y="7783"/>
                      </a:cubicBezTo>
                      <a:cubicBezTo>
                        <a:pt x="48850" y="7783"/>
                        <a:pt x="48768" y="7750"/>
                        <a:pt x="48722" y="7689"/>
                      </a:cubicBezTo>
                      <a:lnTo>
                        <a:pt x="48747" y="6962"/>
                      </a:lnTo>
                      <a:lnTo>
                        <a:pt x="48772" y="6962"/>
                      </a:lnTo>
                      <a:cubicBezTo>
                        <a:pt x="49073" y="6962"/>
                        <a:pt x="49349" y="6686"/>
                        <a:pt x="49424" y="6411"/>
                      </a:cubicBezTo>
                      <a:cubicBezTo>
                        <a:pt x="49499" y="6110"/>
                        <a:pt x="49424" y="5809"/>
                        <a:pt x="49374" y="5584"/>
                      </a:cubicBezTo>
                      <a:cubicBezTo>
                        <a:pt x="49352" y="5497"/>
                        <a:pt x="49273" y="5428"/>
                        <a:pt x="49188" y="5428"/>
                      </a:cubicBezTo>
                      <a:cubicBezTo>
                        <a:pt x="49175" y="5428"/>
                        <a:pt x="49161" y="5430"/>
                        <a:pt x="49148" y="5433"/>
                      </a:cubicBezTo>
                      <a:cubicBezTo>
                        <a:pt x="49073" y="5458"/>
                        <a:pt x="48998" y="5559"/>
                        <a:pt x="49023" y="5659"/>
                      </a:cubicBezTo>
                      <a:cubicBezTo>
                        <a:pt x="49073" y="5859"/>
                        <a:pt x="49123" y="6110"/>
                        <a:pt x="49073" y="6311"/>
                      </a:cubicBezTo>
                      <a:cubicBezTo>
                        <a:pt x="49023" y="6461"/>
                        <a:pt x="48898" y="6586"/>
                        <a:pt x="48772" y="6586"/>
                      </a:cubicBezTo>
                      <a:lnTo>
                        <a:pt x="48847" y="5208"/>
                      </a:lnTo>
                      <a:cubicBezTo>
                        <a:pt x="48847" y="5108"/>
                        <a:pt x="48772" y="5032"/>
                        <a:pt x="48672" y="5007"/>
                      </a:cubicBezTo>
                      <a:cubicBezTo>
                        <a:pt x="48572" y="5007"/>
                        <a:pt x="48497" y="5082"/>
                        <a:pt x="48497" y="5183"/>
                      </a:cubicBezTo>
                      <a:lnTo>
                        <a:pt x="48471" y="5559"/>
                      </a:lnTo>
                      <a:cubicBezTo>
                        <a:pt x="48396" y="5559"/>
                        <a:pt x="48321" y="5534"/>
                        <a:pt x="48271" y="5458"/>
                      </a:cubicBezTo>
                      <a:cubicBezTo>
                        <a:pt x="48221" y="5383"/>
                        <a:pt x="48196" y="5258"/>
                        <a:pt x="48246" y="5158"/>
                      </a:cubicBezTo>
                      <a:cubicBezTo>
                        <a:pt x="48271" y="5082"/>
                        <a:pt x="48246" y="4957"/>
                        <a:pt x="48146" y="4932"/>
                      </a:cubicBezTo>
                      <a:cubicBezTo>
                        <a:pt x="48118" y="4918"/>
                        <a:pt x="48090" y="4912"/>
                        <a:pt x="48063" y="4912"/>
                      </a:cubicBezTo>
                      <a:cubicBezTo>
                        <a:pt x="47995" y="4912"/>
                        <a:pt x="47938" y="4953"/>
                        <a:pt x="47920" y="5007"/>
                      </a:cubicBezTo>
                      <a:cubicBezTo>
                        <a:pt x="47820" y="5233"/>
                        <a:pt x="47845" y="5509"/>
                        <a:pt x="47995" y="5684"/>
                      </a:cubicBezTo>
                      <a:cubicBezTo>
                        <a:pt x="48121" y="5834"/>
                        <a:pt x="48271" y="5910"/>
                        <a:pt x="48446" y="5935"/>
                      </a:cubicBezTo>
                      <a:lnTo>
                        <a:pt x="48346" y="7689"/>
                      </a:lnTo>
                      <a:cubicBezTo>
                        <a:pt x="48296" y="7639"/>
                        <a:pt x="48221" y="7614"/>
                        <a:pt x="48196" y="7564"/>
                      </a:cubicBezTo>
                      <a:cubicBezTo>
                        <a:pt x="48096" y="7438"/>
                        <a:pt x="48045" y="7288"/>
                        <a:pt x="48045" y="7138"/>
                      </a:cubicBezTo>
                      <a:cubicBezTo>
                        <a:pt x="48070" y="7037"/>
                        <a:pt x="47970" y="6962"/>
                        <a:pt x="47870" y="6962"/>
                      </a:cubicBezTo>
                      <a:cubicBezTo>
                        <a:pt x="47770" y="6962"/>
                        <a:pt x="47694" y="7037"/>
                        <a:pt x="47694" y="7138"/>
                      </a:cubicBezTo>
                      <a:cubicBezTo>
                        <a:pt x="47669" y="7363"/>
                        <a:pt x="47770" y="7589"/>
                        <a:pt x="47920" y="7789"/>
                      </a:cubicBezTo>
                      <a:cubicBezTo>
                        <a:pt x="47995" y="7889"/>
                        <a:pt x="48096" y="7965"/>
                        <a:pt x="48196" y="8015"/>
                      </a:cubicBezTo>
                      <a:cubicBezTo>
                        <a:pt x="48271" y="8040"/>
                        <a:pt x="48321" y="8065"/>
                        <a:pt x="48346" y="8115"/>
                      </a:cubicBezTo>
                      <a:cubicBezTo>
                        <a:pt x="48396" y="8165"/>
                        <a:pt x="48371" y="8366"/>
                        <a:pt x="48346" y="8441"/>
                      </a:cubicBezTo>
                      <a:cubicBezTo>
                        <a:pt x="48346" y="8491"/>
                        <a:pt x="48346" y="8516"/>
                        <a:pt x="48346" y="8566"/>
                      </a:cubicBezTo>
                      <a:cubicBezTo>
                        <a:pt x="48321" y="8742"/>
                        <a:pt x="48296" y="8942"/>
                        <a:pt x="48271" y="9118"/>
                      </a:cubicBezTo>
                      <a:cubicBezTo>
                        <a:pt x="48096" y="9168"/>
                        <a:pt x="47920" y="9193"/>
                        <a:pt x="47745" y="9218"/>
                      </a:cubicBezTo>
                      <a:cubicBezTo>
                        <a:pt x="47694" y="9118"/>
                        <a:pt x="47669" y="9017"/>
                        <a:pt x="47619" y="8942"/>
                      </a:cubicBezTo>
                      <a:cubicBezTo>
                        <a:pt x="47619" y="8917"/>
                        <a:pt x="47619" y="8892"/>
                        <a:pt x="47594" y="8867"/>
                      </a:cubicBezTo>
                      <a:cubicBezTo>
                        <a:pt x="47569" y="8817"/>
                        <a:pt x="47544" y="8742"/>
                        <a:pt x="47494" y="8666"/>
                      </a:cubicBezTo>
                      <a:cubicBezTo>
                        <a:pt x="47544" y="8666"/>
                        <a:pt x="47594" y="8641"/>
                        <a:pt x="47619" y="8616"/>
                      </a:cubicBezTo>
                      <a:cubicBezTo>
                        <a:pt x="47694" y="8591"/>
                        <a:pt x="47745" y="8541"/>
                        <a:pt x="47770" y="8491"/>
                      </a:cubicBezTo>
                      <a:cubicBezTo>
                        <a:pt x="47870" y="8366"/>
                        <a:pt x="47895" y="8190"/>
                        <a:pt x="47870" y="8015"/>
                      </a:cubicBezTo>
                      <a:cubicBezTo>
                        <a:pt x="47845" y="7889"/>
                        <a:pt x="47795" y="7739"/>
                        <a:pt x="47745" y="7614"/>
                      </a:cubicBezTo>
                      <a:cubicBezTo>
                        <a:pt x="47726" y="7577"/>
                        <a:pt x="47694" y="7554"/>
                        <a:pt x="47649" y="7554"/>
                      </a:cubicBezTo>
                      <a:cubicBezTo>
                        <a:pt x="47633" y="7554"/>
                        <a:pt x="47614" y="7557"/>
                        <a:pt x="47594" y="7564"/>
                      </a:cubicBezTo>
                      <a:cubicBezTo>
                        <a:pt x="47544" y="7589"/>
                        <a:pt x="47519" y="7639"/>
                        <a:pt x="47544" y="7714"/>
                      </a:cubicBezTo>
                      <a:cubicBezTo>
                        <a:pt x="47594" y="7814"/>
                        <a:pt x="47644" y="7940"/>
                        <a:pt x="47644" y="8065"/>
                      </a:cubicBezTo>
                      <a:cubicBezTo>
                        <a:pt x="47669" y="8115"/>
                        <a:pt x="47669" y="8265"/>
                        <a:pt x="47594" y="8366"/>
                      </a:cubicBezTo>
                      <a:cubicBezTo>
                        <a:pt x="47557" y="8422"/>
                        <a:pt x="47491" y="8450"/>
                        <a:pt x="47429" y="8450"/>
                      </a:cubicBezTo>
                      <a:cubicBezTo>
                        <a:pt x="47408" y="8450"/>
                        <a:pt x="47387" y="8447"/>
                        <a:pt x="47369" y="8441"/>
                      </a:cubicBezTo>
                      <a:lnTo>
                        <a:pt x="47168" y="8040"/>
                      </a:lnTo>
                      <a:cubicBezTo>
                        <a:pt x="47344" y="7940"/>
                        <a:pt x="47394" y="7714"/>
                        <a:pt x="47344" y="7539"/>
                      </a:cubicBezTo>
                      <a:cubicBezTo>
                        <a:pt x="47319" y="7363"/>
                        <a:pt x="47193" y="7213"/>
                        <a:pt x="47093" y="7113"/>
                      </a:cubicBezTo>
                      <a:cubicBezTo>
                        <a:pt x="47064" y="7083"/>
                        <a:pt x="47026" y="7071"/>
                        <a:pt x="46989" y="7071"/>
                      </a:cubicBezTo>
                      <a:cubicBezTo>
                        <a:pt x="46963" y="7071"/>
                        <a:pt x="46938" y="7077"/>
                        <a:pt x="46918" y="7087"/>
                      </a:cubicBezTo>
                      <a:cubicBezTo>
                        <a:pt x="46867" y="7138"/>
                        <a:pt x="46867" y="7213"/>
                        <a:pt x="46918" y="7238"/>
                      </a:cubicBezTo>
                      <a:cubicBezTo>
                        <a:pt x="47018" y="7338"/>
                        <a:pt x="47118" y="7463"/>
                        <a:pt x="47143" y="7589"/>
                      </a:cubicBezTo>
                      <a:cubicBezTo>
                        <a:pt x="47168" y="7689"/>
                        <a:pt x="47143" y="7789"/>
                        <a:pt x="47068" y="7839"/>
                      </a:cubicBezTo>
                      <a:lnTo>
                        <a:pt x="46692" y="7062"/>
                      </a:lnTo>
                      <a:cubicBezTo>
                        <a:pt x="46674" y="7026"/>
                        <a:pt x="46628" y="7002"/>
                        <a:pt x="46586" y="7002"/>
                      </a:cubicBezTo>
                      <a:cubicBezTo>
                        <a:pt x="46570" y="7002"/>
                        <a:pt x="46555" y="7006"/>
                        <a:pt x="46542" y="7012"/>
                      </a:cubicBezTo>
                      <a:cubicBezTo>
                        <a:pt x="46491" y="7037"/>
                        <a:pt x="46466" y="7113"/>
                        <a:pt x="46491" y="7163"/>
                      </a:cubicBezTo>
                      <a:lnTo>
                        <a:pt x="46592" y="7363"/>
                      </a:lnTo>
                      <a:cubicBezTo>
                        <a:pt x="46567" y="7376"/>
                        <a:pt x="46542" y="7382"/>
                        <a:pt x="46520" y="7382"/>
                      </a:cubicBezTo>
                      <a:cubicBezTo>
                        <a:pt x="46498" y="7382"/>
                        <a:pt x="46479" y="7376"/>
                        <a:pt x="46466" y="7363"/>
                      </a:cubicBezTo>
                      <a:cubicBezTo>
                        <a:pt x="46391" y="7338"/>
                        <a:pt x="46341" y="7288"/>
                        <a:pt x="46341" y="7213"/>
                      </a:cubicBezTo>
                      <a:cubicBezTo>
                        <a:pt x="46341" y="7163"/>
                        <a:pt x="46291" y="7113"/>
                        <a:pt x="46216" y="7113"/>
                      </a:cubicBezTo>
                      <a:cubicBezTo>
                        <a:pt x="46166" y="7138"/>
                        <a:pt x="46116" y="7188"/>
                        <a:pt x="46116" y="7238"/>
                      </a:cubicBezTo>
                      <a:cubicBezTo>
                        <a:pt x="46141" y="7388"/>
                        <a:pt x="46241" y="7514"/>
                        <a:pt x="46366" y="7589"/>
                      </a:cubicBezTo>
                      <a:cubicBezTo>
                        <a:pt x="46408" y="7599"/>
                        <a:pt x="46454" y="7605"/>
                        <a:pt x="46500" y="7605"/>
                      </a:cubicBezTo>
                      <a:cubicBezTo>
                        <a:pt x="46566" y="7605"/>
                        <a:pt x="46633" y="7593"/>
                        <a:pt x="46692" y="7564"/>
                      </a:cubicBezTo>
                      <a:lnTo>
                        <a:pt x="47168" y="8541"/>
                      </a:lnTo>
                      <a:lnTo>
                        <a:pt x="47043" y="8541"/>
                      </a:lnTo>
                      <a:cubicBezTo>
                        <a:pt x="46943" y="8491"/>
                        <a:pt x="46892" y="8416"/>
                        <a:pt x="46842" y="8341"/>
                      </a:cubicBezTo>
                      <a:cubicBezTo>
                        <a:pt x="46824" y="8304"/>
                        <a:pt x="46779" y="8281"/>
                        <a:pt x="46736" y="8281"/>
                      </a:cubicBezTo>
                      <a:cubicBezTo>
                        <a:pt x="46721" y="8281"/>
                        <a:pt x="46705" y="8284"/>
                        <a:pt x="46692" y="8291"/>
                      </a:cubicBezTo>
                      <a:cubicBezTo>
                        <a:pt x="46642" y="8316"/>
                        <a:pt x="46617" y="8391"/>
                        <a:pt x="46642" y="8441"/>
                      </a:cubicBezTo>
                      <a:cubicBezTo>
                        <a:pt x="46717" y="8566"/>
                        <a:pt x="46817" y="8666"/>
                        <a:pt x="46968" y="8742"/>
                      </a:cubicBezTo>
                      <a:cubicBezTo>
                        <a:pt x="47043" y="8767"/>
                        <a:pt x="47118" y="8767"/>
                        <a:pt x="47193" y="8767"/>
                      </a:cubicBezTo>
                      <a:lnTo>
                        <a:pt x="47293" y="8767"/>
                      </a:lnTo>
                      <a:cubicBezTo>
                        <a:pt x="47319" y="8792"/>
                        <a:pt x="47369" y="8917"/>
                        <a:pt x="47394" y="8967"/>
                      </a:cubicBezTo>
                      <a:cubicBezTo>
                        <a:pt x="47394" y="8992"/>
                        <a:pt x="47419" y="9017"/>
                        <a:pt x="47419" y="9017"/>
                      </a:cubicBezTo>
                      <a:cubicBezTo>
                        <a:pt x="47444" y="9093"/>
                        <a:pt x="47494" y="9193"/>
                        <a:pt x="47519" y="9268"/>
                      </a:cubicBezTo>
                      <a:cubicBezTo>
                        <a:pt x="46993" y="9343"/>
                        <a:pt x="46466" y="9393"/>
                        <a:pt x="45915" y="9418"/>
                      </a:cubicBezTo>
                      <a:cubicBezTo>
                        <a:pt x="45890" y="9268"/>
                        <a:pt x="45865" y="9118"/>
                        <a:pt x="45865" y="8967"/>
                      </a:cubicBezTo>
                      <a:cubicBezTo>
                        <a:pt x="45865" y="8942"/>
                        <a:pt x="45865" y="8917"/>
                        <a:pt x="45865" y="8892"/>
                      </a:cubicBezTo>
                      <a:cubicBezTo>
                        <a:pt x="45840" y="8842"/>
                        <a:pt x="45840" y="8717"/>
                        <a:pt x="45865" y="8692"/>
                      </a:cubicBezTo>
                      <a:cubicBezTo>
                        <a:pt x="45865" y="8666"/>
                        <a:pt x="45915" y="8641"/>
                        <a:pt x="45940" y="8616"/>
                      </a:cubicBezTo>
                      <a:cubicBezTo>
                        <a:pt x="46015" y="8591"/>
                        <a:pt x="46090" y="8541"/>
                        <a:pt x="46141" y="8491"/>
                      </a:cubicBezTo>
                      <a:cubicBezTo>
                        <a:pt x="46241" y="8366"/>
                        <a:pt x="46291" y="8215"/>
                        <a:pt x="46266" y="8090"/>
                      </a:cubicBezTo>
                      <a:cubicBezTo>
                        <a:pt x="46266" y="8015"/>
                        <a:pt x="46216" y="7965"/>
                        <a:pt x="46166" y="7965"/>
                      </a:cubicBezTo>
                      <a:cubicBezTo>
                        <a:pt x="46090" y="7990"/>
                        <a:pt x="46040" y="8040"/>
                        <a:pt x="46065" y="8090"/>
                      </a:cubicBezTo>
                      <a:cubicBezTo>
                        <a:pt x="46065" y="8190"/>
                        <a:pt x="46015" y="8265"/>
                        <a:pt x="45965" y="8341"/>
                      </a:cubicBezTo>
                      <a:cubicBezTo>
                        <a:pt x="45940" y="8366"/>
                        <a:pt x="45915" y="8391"/>
                        <a:pt x="45865" y="8416"/>
                      </a:cubicBezTo>
                      <a:lnTo>
                        <a:pt x="45815" y="7338"/>
                      </a:lnTo>
                      <a:cubicBezTo>
                        <a:pt x="45940" y="7313"/>
                        <a:pt x="46040" y="7263"/>
                        <a:pt x="46116" y="7188"/>
                      </a:cubicBezTo>
                      <a:cubicBezTo>
                        <a:pt x="46191" y="7087"/>
                        <a:pt x="46216" y="6912"/>
                        <a:pt x="46166" y="6787"/>
                      </a:cubicBezTo>
                      <a:cubicBezTo>
                        <a:pt x="46147" y="6730"/>
                        <a:pt x="46114" y="6702"/>
                        <a:pt x="46067" y="6702"/>
                      </a:cubicBezTo>
                      <a:cubicBezTo>
                        <a:pt x="46051" y="6702"/>
                        <a:pt x="46034" y="6705"/>
                        <a:pt x="46015" y="6712"/>
                      </a:cubicBezTo>
                      <a:cubicBezTo>
                        <a:pt x="45965" y="6737"/>
                        <a:pt x="45940" y="6812"/>
                        <a:pt x="45965" y="6862"/>
                      </a:cubicBezTo>
                      <a:cubicBezTo>
                        <a:pt x="45990" y="6912"/>
                        <a:pt x="45990" y="6987"/>
                        <a:pt x="45940" y="7037"/>
                      </a:cubicBezTo>
                      <a:cubicBezTo>
                        <a:pt x="45915" y="7087"/>
                        <a:pt x="45865" y="7113"/>
                        <a:pt x="45815" y="7113"/>
                      </a:cubicBezTo>
                      <a:lnTo>
                        <a:pt x="45815" y="6887"/>
                      </a:lnTo>
                      <a:cubicBezTo>
                        <a:pt x="45815" y="6812"/>
                        <a:pt x="45765" y="6762"/>
                        <a:pt x="45689" y="6762"/>
                      </a:cubicBezTo>
                      <a:cubicBezTo>
                        <a:pt x="45639" y="6762"/>
                        <a:pt x="45589" y="6812"/>
                        <a:pt x="45589" y="6887"/>
                      </a:cubicBezTo>
                      <a:lnTo>
                        <a:pt x="45614" y="7739"/>
                      </a:lnTo>
                      <a:cubicBezTo>
                        <a:pt x="45539" y="7739"/>
                        <a:pt x="45464" y="7639"/>
                        <a:pt x="45439" y="7564"/>
                      </a:cubicBezTo>
                      <a:cubicBezTo>
                        <a:pt x="45414" y="7438"/>
                        <a:pt x="45439" y="7288"/>
                        <a:pt x="45464" y="7163"/>
                      </a:cubicBezTo>
                      <a:cubicBezTo>
                        <a:pt x="45489" y="7087"/>
                        <a:pt x="45439" y="7037"/>
                        <a:pt x="45389" y="7012"/>
                      </a:cubicBezTo>
                      <a:cubicBezTo>
                        <a:pt x="45339" y="7012"/>
                        <a:pt x="45263" y="7037"/>
                        <a:pt x="45263" y="7113"/>
                      </a:cubicBezTo>
                      <a:cubicBezTo>
                        <a:pt x="45213" y="7263"/>
                        <a:pt x="45163" y="7438"/>
                        <a:pt x="45213" y="7614"/>
                      </a:cubicBezTo>
                      <a:cubicBezTo>
                        <a:pt x="45263" y="7789"/>
                        <a:pt x="45414" y="7965"/>
                        <a:pt x="45614" y="7965"/>
                      </a:cubicBezTo>
                      <a:lnTo>
                        <a:pt x="45639" y="8416"/>
                      </a:lnTo>
                      <a:cubicBezTo>
                        <a:pt x="45612" y="8457"/>
                        <a:pt x="45569" y="8476"/>
                        <a:pt x="45519" y="8476"/>
                      </a:cubicBezTo>
                      <a:cubicBezTo>
                        <a:pt x="45479" y="8476"/>
                        <a:pt x="45434" y="8463"/>
                        <a:pt x="45389" y="8441"/>
                      </a:cubicBezTo>
                      <a:cubicBezTo>
                        <a:pt x="45288" y="8391"/>
                        <a:pt x="45213" y="8291"/>
                        <a:pt x="45213" y="8215"/>
                      </a:cubicBezTo>
                      <a:cubicBezTo>
                        <a:pt x="45163" y="8090"/>
                        <a:pt x="45138" y="7965"/>
                        <a:pt x="45138" y="7839"/>
                      </a:cubicBezTo>
                      <a:cubicBezTo>
                        <a:pt x="45138" y="7789"/>
                        <a:pt x="45063" y="7739"/>
                        <a:pt x="45013" y="7739"/>
                      </a:cubicBezTo>
                      <a:cubicBezTo>
                        <a:pt x="44988" y="7764"/>
                        <a:pt x="44963" y="7764"/>
                        <a:pt x="44963" y="7764"/>
                      </a:cubicBezTo>
                      <a:lnTo>
                        <a:pt x="44913" y="7764"/>
                      </a:lnTo>
                      <a:cubicBezTo>
                        <a:pt x="44862" y="7764"/>
                        <a:pt x="44787" y="7789"/>
                        <a:pt x="44787" y="7864"/>
                      </a:cubicBezTo>
                      <a:cubicBezTo>
                        <a:pt x="44787" y="7990"/>
                        <a:pt x="44762" y="8115"/>
                        <a:pt x="44712" y="8215"/>
                      </a:cubicBezTo>
                      <a:cubicBezTo>
                        <a:pt x="44687" y="8291"/>
                        <a:pt x="44637" y="8416"/>
                        <a:pt x="44537" y="8466"/>
                      </a:cubicBezTo>
                      <a:cubicBezTo>
                        <a:pt x="44498" y="8485"/>
                        <a:pt x="44460" y="8493"/>
                        <a:pt x="44425" y="8493"/>
                      </a:cubicBezTo>
                      <a:cubicBezTo>
                        <a:pt x="44367" y="8493"/>
                        <a:pt x="44317" y="8472"/>
                        <a:pt x="44286" y="8441"/>
                      </a:cubicBezTo>
                      <a:lnTo>
                        <a:pt x="44311" y="7965"/>
                      </a:lnTo>
                      <a:cubicBezTo>
                        <a:pt x="44512" y="7965"/>
                        <a:pt x="44662" y="7814"/>
                        <a:pt x="44712" y="7639"/>
                      </a:cubicBezTo>
                      <a:cubicBezTo>
                        <a:pt x="44762" y="7438"/>
                        <a:pt x="44712" y="7263"/>
                        <a:pt x="44662" y="7113"/>
                      </a:cubicBezTo>
                      <a:cubicBezTo>
                        <a:pt x="44662" y="7072"/>
                        <a:pt x="44612" y="7031"/>
                        <a:pt x="44566" y="7031"/>
                      </a:cubicBezTo>
                      <a:cubicBezTo>
                        <a:pt x="44556" y="7031"/>
                        <a:pt x="44546" y="7033"/>
                        <a:pt x="44537" y="7037"/>
                      </a:cubicBezTo>
                      <a:cubicBezTo>
                        <a:pt x="44461" y="7037"/>
                        <a:pt x="44436" y="7113"/>
                        <a:pt x="44461" y="7163"/>
                      </a:cubicBezTo>
                      <a:cubicBezTo>
                        <a:pt x="44486" y="7288"/>
                        <a:pt x="44512" y="7438"/>
                        <a:pt x="44486" y="7564"/>
                      </a:cubicBezTo>
                      <a:cubicBezTo>
                        <a:pt x="44461" y="7664"/>
                        <a:pt x="44386" y="7739"/>
                        <a:pt x="44311" y="7739"/>
                      </a:cubicBezTo>
                      <a:lnTo>
                        <a:pt x="44336" y="6887"/>
                      </a:lnTo>
                      <a:cubicBezTo>
                        <a:pt x="44336" y="6837"/>
                        <a:pt x="44286" y="6787"/>
                        <a:pt x="44236" y="6787"/>
                      </a:cubicBezTo>
                      <a:cubicBezTo>
                        <a:pt x="44161" y="6787"/>
                        <a:pt x="44111" y="6837"/>
                        <a:pt x="44111" y="6887"/>
                      </a:cubicBezTo>
                      <a:lnTo>
                        <a:pt x="44111" y="7113"/>
                      </a:lnTo>
                      <a:cubicBezTo>
                        <a:pt x="44060" y="7113"/>
                        <a:pt x="44010" y="7087"/>
                        <a:pt x="43985" y="7062"/>
                      </a:cubicBezTo>
                      <a:cubicBezTo>
                        <a:pt x="43935" y="7012"/>
                        <a:pt x="43935" y="6937"/>
                        <a:pt x="43960" y="6862"/>
                      </a:cubicBezTo>
                      <a:cubicBezTo>
                        <a:pt x="43985" y="6812"/>
                        <a:pt x="43960" y="6762"/>
                        <a:pt x="43910" y="6737"/>
                      </a:cubicBezTo>
                      <a:cubicBezTo>
                        <a:pt x="43890" y="6730"/>
                        <a:pt x="43872" y="6727"/>
                        <a:pt x="43855" y="6727"/>
                      </a:cubicBezTo>
                      <a:cubicBezTo>
                        <a:pt x="43810" y="6727"/>
                        <a:pt x="43778" y="6750"/>
                        <a:pt x="43760" y="6787"/>
                      </a:cubicBezTo>
                      <a:cubicBezTo>
                        <a:pt x="43710" y="6912"/>
                        <a:pt x="43735" y="7087"/>
                        <a:pt x="43810" y="7213"/>
                      </a:cubicBezTo>
                      <a:cubicBezTo>
                        <a:pt x="43885" y="7288"/>
                        <a:pt x="43985" y="7338"/>
                        <a:pt x="44111" y="7338"/>
                      </a:cubicBezTo>
                      <a:lnTo>
                        <a:pt x="44060" y="8416"/>
                      </a:lnTo>
                      <a:cubicBezTo>
                        <a:pt x="44010" y="8416"/>
                        <a:pt x="43985" y="8391"/>
                        <a:pt x="43960" y="8366"/>
                      </a:cubicBezTo>
                      <a:cubicBezTo>
                        <a:pt x="43910" y="8291"/>
                        <a:pt x="43860" y="8190"/>
                        <a:pt x="43860" y="8115"/>
                      </a:cubicBezTo>
                      <a:cubicBezTo>
                        <a:pt x="43885" y="8040"/>
                        <a:pt x="43835" y="7990"/>
                        <a:pt x="43760" y="7990"/>
                      </a:cubicBezTo>
                      <a:cubicBezTo>
                        <a:pt x="43710" y="7990"/>
                        <a:pt x="43659" y="8040"/>
                        <a:pt x="43659" y="8090"/>
                      </a:cubicBezTo>
                      <a:cubicBezTo>
                        <a:pt x="43634" y="8240"/>
                        <a:pt x="43684" y="8391"/>
                        <a:pt x="43785" y="8491"/>
                      </a:cubicBezTo>
                      <a:cubicBezTo>
                        <a:pt x="43835" y="8566"/>
                        <a:pt x="43910" y="8591"/>
                        <a:pt x="43985" y="8641"/>
                      </a:cubicBezTo>
                      <a:cubicBezTo>
                        <a:pt x="44010" y="8641"/>
                        <a:pt x="44060" y="8666"/>
                        <a:pt x="44060" y="8692"/>
                      </a:cubicBezTo>
                      <a:cubicBezTo>
                        <a:pt x="44085" y="8717"/>
                        <a:pt x="44085" y="8842"/>
                        <a:pt x="44060" y="8892"/>
                      </a:cubicBezTo>
                      <a:cubicBezTo>
                        <a:pt x="44060" y="8917"/>
                        <a:pt x="44060" y="8942"/>
                        <a:pt x="44060" y="8967"/>
                      </a:cubicBezTo>
                      <a:cubicBezTo>
                        <a:pt x="44060" y="9067"/>
                        <a:pt x="44035" y="9143"/>
                        <a:pt x="44035" y="9243"/>
                      </a:cubicBezTo>
                      <a:cubicBezTo>
                        <a:pt x="43459" y="9143"/>
                        <a:pt x="42958" y="9042"/>
                        <a:pt x="42532" y="8942"/>
                      </a:cubicBezTo>
                      <a:cubicBezTo>
                        <a:pt x="42557" y="8892"/>
                        <a:pt x="42607" y="8792"/>
                        <a:pt x="42632" y="8792"/>
                      </a:cubicBezTo>
                      <a:cubicBezTo>
                        <a:pt x="42657" y="8767"/>
                        <a:pt x="42707" y="8767"/>
                        <a:pt x="42732" y="8767"/>
                      </a:cubicBezTo>
                      <a:cubicBezTo>
                        <a:pt x="42763" y="8777"/>
                        <a:pt x="42794" y="8783"/>
                        <a:pt x="42825" y="8783"/>
                      </a:cubicBezTo>
                      <a:cubicBezTo>
                        <a:pt x="42870" y="8783"/>
                        <a:pt x="42914" y="8771"/>
                        <a:pt x="42958" y="8742"/>
                      </a:cubicBezTo>
                      <a:cubicBezTo>
                        <a:pt x="43108" y="8692"/>
                        <a:pt x="43208" y="8591"/>
                        <a:pt x="43283" y="8466"/>
                      </a:cubicBezTo>
                      <a:cubicBezTo>
                        <a:pt x="43309" y="8416"/>
                        <a:pt x="43283" y="8341"/>
                        <a:pt x="43233" y="8316"/>
                      </a:cubicBezTo>
                      <a:cubicBezTo>
                        <a:pt x="43220" y="8309"/>
                        <a:pt x="43205" y="8306"/>
                        <a:pt x="43189" y="8306"/>
                      </a:cubicBezTo>
                      <a:cubicBezTo>
                        <a:pt x="43146" y="8306"/>
                        <a:pt x="43101" y="8329"/>
                        <a:pt x="43083" y="8366"/>
                      </a:cubicBezTo>
                      <a:cubicBezTo>
                        <a:pt x="43033" y="8441"/>
                        <a:pt x="42983" y="8491"/>
                        <a:pt x="42882" y="8541"/>
                      </a:cubicBezTo>
                      <a:cubicBezTo>
                        <a:pt x="42857" y="8566"/>
                        <a:pt x="42807" y="8566"/>
                        <a:pt x="42757" y="8566"/>
                      </a:cubicBezTo>
                      <a:lnTo>
                        <a:pt x="43233" y="7589"/>
                      </a:lnTo>
                      <a:cubicBezTo>
                        <a:pt x="43291" y="7603"/>
                        <a:pt x="43357" y="7618"/>
                        <a:pt x="43422" y="7618"/>
                      </a:cubicBezTo>
                      <a:cubicBezTo>
                        <a:pt x="43470" y="7618"/>
                        <a:pt x="43517" y="7610"/>
                        <a:pt x="43559" y="7589"/>
                      </a:cubicBezTo>
                      <a:cubicBezTo>
                        <a:pt x="43684" y="7539"/>
                        <a:pt x="43785" y="7388"/>
                        <a:pt x="43810" y="7263"/>
                      </a:cubicBezTo>
                      <a:cubicBezTo>
                        <a:pt x="43810" y="7188"/>
                        <a:pt x="43760" y="7138"/>
                        <a:pt x="43710" y="7138"/>
                      </a:cubicBezTo>
                      <a:cubicBezTo>
                        <a:pt x="43634" y="7138"/>
                        <a:pt x="43584" y="7163"/>
                        <a:pt x="43584" y="7238"/>
                      </a:cubicBezTo>
                      <a:cubicBezTo>
                        <a:pt x="43584" y="7288"/>
                        <a:pt x="43534" y="7363"/>
                        <a:pt x="43459" y="7388"/>
                      </a:cubicBezTo>
                      <a:lnTo>
                        <a:pt x="43334" y="7388"/>
                      </a:lnTo>
                      <a:lnTo>
                        <a:pt x="43434" y="7163"/>
                      </a:lnTo>
                      <a:cubicBezTo>
                        <a:pt x="43459" y="7113"/>
                        <a:pt x="43434" y="7037"/>
                        <a:pt x="43384" y="7012"/>
                      </a:cubicBezTo>
                      <a:cubicBezTo>
                        <a:pt x="43370" y="7006"/>
                        <a:pt x="43355" y="7002"/>
                        <a:pt x="43339" y="7002"/>
                      </a:cubicBezTo>
                      <a:cubicBezTo>
                        <a:pt x="43297" y="7002"/>
                        <a:pt x="43252" y="7026"/>
                        <a:pt x="43233" y="7062"/>
                      </a:cubicBezTo>
                      <a:lnTo>
                        <a:pt x="42857" y="7839"/>
                      </a:lnTo>
                      <a:cubicBezTo>
                        <a:pt x="42782" y="7789"/>
                        <a:pt x="42757" y="7689"/>
                        <a:pt x="42782" y="7614"/>
                      </a:cubicBezTo>
                      <a:cubicBezTo>
                        <a:pt x="42807" y="7463"/>
                        <a:pt x="42908" y="7363"/>
                        <a:pt x="43008" y="7263"/>
                      </a:cubicBezTo>
                      <a:cubicBezTo>
                        <a:pt x="43058" y="7213"/>
                        <a:pt x="43058" y="7138"/>
                        <a:pt x="43008" y="7113"/>
                      </a:cubicBezTo>
                      <a:cubicBezTo>
                        <a:pt x="42983" y="7087"/>
                        <a:pt x="42951" y="7075"/>
                        <a:pt x="42920" y="7075"/>
                      </a:cubicBezTo>
                      <a:cubicBezTo>
                        <a:pt x="42889" y="7075"/>
                        <a:pt x="42857" y="7087"/>
                        <a:pt x="42832" y="7113"/>
                      </a:cubicBezTo>
                      <a:cubicBezTo>
                        <a:pt x="42732" y="7238"/>
                        <a:pt x="42607" y="7363"/>
                        <a:pt x="42557" y="7539"/>
                      </a:cubicBezTo>
                      <a:cubicBezTo>
                        <a:pt x="42532" y="7714"/>
                        <a:pt x="42582" y="7940"/>
                        <a:pt x="42757" y="8040"/>
                      </a:cubicBezTo>
                      <a:lnTo>
                        <a:pt x="42557" y="8466"/>
                      </a:lnTo>
                      <a:cubicBezTo>
                        <a:pt x="42543" y="8470"/>
                        <a:pt x="42529" y="8472"/>
                        <a:pt x="42515" y="8472"/>
                      </a:cubicBezTo>
                      <a:cubicBezTo>
                        <a:pt x="42447" y="8472"/>
                        <a:pt x="42372" y="8428"/>
                        <a:pt x="42331" y="8366"/>
                      </a:cubicBezTo>
                      <a:cubicBezTo>
                        <a:pt x="42256" y="8265"/>
                        <a:pt x="42256" y="8140"/>
                        <a:pt x="42281" y="8065"/>
                      </a:cubicBezTo>
                      <a:cubicBezTo>
                        <a:pt x="42281" y="7940"/>
                        <a:pt x="42331" y="7839"/>
                        <a:pt x="42381" y="7714"/>
                      </a:cubicBezTo>
                      <a:cubicBezTo>
                        <a:pt x="42406" y="7664"/>
                        <a:pt x="42381" y="7589"/>
                        <a:pt x="42331" y="7564"/>
                      </a:cubicBezTo>
                      <a:cubicBezTo>
                        <a:pt x="42312" y="7557"/>
                        <a:pt x="42295" y="7554"/>
                        <a:pt x="42279" y="7554"/>
                      </a:cubicBezTo>
                      <a:cubicBezTo>
                        <a:pt x="42232" y="7554"/>
                        <a:pt x="42199" y="7582"/>
                        <a:pt x="42181" y="7639"/>
                      </a:cubicBezTo>
                      <a:cubicBezTo>
                        <a:pt x="42131" y="7764"/>
                        <a:pt x="42080" y="7889"/>
                        <a:pt x="42055" y="8040"/>
                      </a:cubicBezTo>
                      <a:cubicBezTo>
                        <a:pt x="42030" y="8215"/>
                        <a:pt x="42055" y="8391"/>
                        <a:pt x="42156" y="8491"/>
                      </a:cubicBezTo>
                      <a:cubicBezTo>
                        <a:pt x="42181" y="8541"/>
                        <a:pt x="42231" y="8591"/>
                        <a:pt x="42306" y="8616"/>
                      </a:cubicBezTo>
                      <a:cubicBezTo>
                        <a:pt x="42331" y="8641"/>
                        <a:pt x="42381" y="8666"/>
                        <a:pt x="42431" y="8666"/>
                      </a:cubicBezTo>
                      <a:cubicBezTo>
                        <a:pt x="42381" y="8742"/>
                        <a:pt x="42356" y="8817"/>
                        <a:pt x="42331" y="8892"/>
                      </a:cubicBezTo>
                      <a:cubicBezTo>
                        <a:pt x="42055" y="8817"/>
                        <a:pt x="41830" y="8742"/>
                        <a:pt x="41604" y="8666"/>
                      </a:cubicBezTo>
                      <a:cubicBezTo>
                        <a:pt x="41604" y="8641"/>
                        <a:pt x="41604" y="8591"/>
                        <a:pt x="41579" y="8566"/>
                      </a:cubicBezTo>
                      <a:cubicBezTo>
                        <a:pt x="41579" y="8541"/>
                        <a:pt x="41579" y="8491"/>
                        <a:pt x="41579" y="8466"/>
                      </a:cubicBezTo>
                      <a:cubicBezTo>
                        <a:pt x="41554" y="8366"/>
                        <a:pt x="41529" y="8165"/>
                        <a:pt x="41579" y="8115"/>
                      </a:cubicBezTo>
                      <a:cubicBezTo>
                        <a:pt x="41604" y="8090"/>
                        <a:pt x="41654" y="8065"/>
                        <a:pt x="41730" y="8015"/>
                      </a:cubicBezTo>
                      <a:cubicBezTo>
                        <a:pt x="41830" y="7965"/>
                        <a:pt x="41930" y="7915"/>
                        <a:pt x="42005" y="7789"/>
                      </a:cubicBezTo>
                      <a:cubicBezTo>
                        <a:pt x="42156" y="7614"/>
                        <a:pt x="42231" y="7363"/>
                        <a:pt x="42231" y="7138"/>
                      </a:cubicBezTo>
                      <a:cubicBezTo>
                        <a:pt x="42231" y="7037"/>
                        <a:pt x="42156" y="6962"/>
                        <a:pt x="42055" y="6962"/>
                      </a:cubicBezTo>
                      <a:cubicBezTo>
                        <a:pt x="41955" y="6987"/>
                        <a:pt x="41855" y="7062"/>
                        <a:pt x="41880" y="7163"/>
                      </a:cubicBezTo>
                      <a:cubicBezTo>
                        <a:pt x="41880" y="7313"/>
                        <a:pt x="41830" y="7438"/>
                        <a:pt x="41730" y="7564"/>
                      </a:cubicBezTo>
                      <a:cubicBezTo>
                        <a:pt x="41704" y="7614"/>
                        <a:pt x="41629" y="7664"/>
                        <a:pt x="41579" y="7689"/>
                      </a:cubicBezTo>
                      <a:lnTo>
                        <a:pt x="41479" y="5935"/>
                      </a:lnTo>
                      <a:cubicBezTo>
                        <a:pt x="41654" y="5935"/>
                        <a:pt x="41805" y="5834"/>
                        <a:pt x="41930" y="5709"/>
                      </a:cubicBezTo>
                      <a:cubicBezTo>
                        <a:pt x="42080" y="5509"/>
                        <a:pt x="42105" y="5258"/>
                        <a:pt x="42005" y="5032"/>
                      </a:cubicBezTo>
                      <a:cubicBezTo>
                        <a:pt x="41986" y="4956"/>
                        <a:pt x="41923" y="4923"/>
                        <a:pt x="41850" y="4923"/>
                      </a:cubicBezTo>
                      <a:cubicBezTo>
                        <a:pt x="41827" y="4923"/>
                        <a:pt x="41803" y="4926"/>
                        <a:pt x="41780" y="4932"/>
                      </a:cubicBezTo>
                      <a:cubicBezTo>
                        <a:pt x="41679" y="4982"/>
                        <a:pt x="41654" y="5082"/>
                        <a:pt x="41679" y="5183"/>
                      </a:cubicBezTo>
                      <a:cubicBezTo>
                        <a:pt x="41730" y="5283"/>
                        <a:pt x="41704" y="5383"/>
                        <a:pt x="41654" y="5483"/>
                      </a:cubicBezTo>
                      <a:cubicBezTo>
                        <a:pt x="41604" y="5534"/>
                        <a:pt x="41529" y="5559"/>
                        <a:pt x="41454" y="5584"/>
                      </a:cubicBezTo>
                      <a:lnTo>
                        <a:pt x="41429" y="5208"/>
                      </a:lnTo>
                      <a:cubicBezTo>
                        <a:pt x="41429" y="5108"/>
                        <a:pt x="41354" y="5032"/>
                        <a:pt x="41253" y="5032"/>
                      </a:cubicBezTo>
                      <a:cubicBezTo>
                        <a:pt x="41153" y="5032"/>
                        <a:pt x="41078" y="5133"/>
                        <a:pt x="41078" y="5233"/>
                      </a:cubicBezTo>
                      <a:lnTo>
                        <a:pt x="41153" y="6611"/>
                      </a:lnTo>
                      <a:cubicBezTo>
                        <a:pt x="41028" y="6611"/>
                        <a:pt x="40902" y="6461"/>
                        <a:pt x="40852" y="6311"/>
                      </a:cubicBezTo>
                      <a:cubicBezTo>
                        <a:pt x="40802" y="6110"/>
                        <a:pt x="40852" y="5884"/>
                        <a:pt x="40902" y="5659"/>
                      </a:cubicBezTo>
                      <a:cubicBezTo>
                        <a:pt x="40928" y="5559"/>
                        <a:pt x="40852" y="5483"/>
                        <a:pt x="40777" y="5458"/>
                      </a:cubicBezTo>
                      <a:cubicBezTo>
                        <a:pt x="40760" y="5454"/>
                        <a:pt x="40743" y="5452"/>
                        <a:pt x="40726" y="5452"/>
                      </a:cubicBezTo>
                      <a:cubicBezTo>
                        <a:pt x="40645" y="5452"/>
                        <a:pt x="40572" y="5501"/>
                        <a:pt x="40552" y="5584"/>
                      </a:cubicBezTo>
                      <a:cubicBezTo>
                        <a:pt x="40501" y="5834"/>
                        <a:pt x="40426" y="6135"/>
                        <a:pt x="40501" y="6411"/>
                      </a:cubicBezTo>
                      <a:cubicBezTo>
                        <a:pt x="40577" y="6712"/>
                        <a:pt x="40852" y="6962"/>
                        <a:pt x="41153" y="6962"/>
                      </a:cubicBezTo>
                      <a:lnTo>
                        <a:pt x="41178" y="6962"/>
                      </a:lnTo>
                      <a:lnTo>
                        <a:pt x="41203" y="7714"/>
                      </a:lnTo>
                      <a:cubicBezTo>
                        <a:pt x="41159" y="7773"/>
                        <a:pt x="41081" y="7797"/>
                        <a:pt x="40998" y="7797"/>
                      </a:cubicBezTo>
                      <a:cubicBezTo>
                        <a:pt x="40940" y="7797"/>
                        <a:pt x="40879" y="7785"/>
                        <a:pt x="40827" y="7764"/>
                      </a:cubicBezTo>
                      <a:cubicBezTo>
                        <a:pt x="40627" y="7689"/>
                        <a:pt x="40527" y="7488"/>
                        <a:pt x="40501" y="7388"/>
                      </a:cubicBezTo>
                      <a:cubicBezTo>
                        <a:pt x="40426" y="7213"/>
                        <a:pt x="40401" y="6987"/>
                        <a:pt x="40376" y="6787"/>
                      </a:cubicBezTo>
                      <a:cubicBezTo>
                        <a:pt x="40351" y="6712"/>
                        <a:pt x="40276" y="6636"/>
                        <a:pt x="40176" y="6636"/>
                      </a:cubicBezTo>
                      <a:cubicBezTo>
                        <a:pt x="40075" y="6661"/>
                        <a:pt x="40000" y="6737"/>
                        <a:pt x="40025" y="6837"/>
                      </a:cubicBezTo>
                      <a:cubicBezTo>
                        <a:pt x="40050" y="7062"/>
                        <a:pt x="40075" y="7288"/>
                        <a:pt x="40151" y="7514"/>
                      </a:cubicBezTo>
                      <a:cubicBezTo>
                        <a:pt x="40276" y="7789"/>
                        <a:pt x="40451" y="7990"/>
                        <a:pt x="40677" y="8090"/>
                      </a:cubicBezTo>
                      <a:cubicBezTo>
                        <a:pt x="40777" y="8140"/>
                        <a:pt x="40877" y="8165"/>
                        <a:pt x="40978" y="8165"/>
                      </a:cubicBezTo>
                      <a:cubicBezTo>
                        <a:pt x="41053" y="8165"/>
                        <a:pt x="41128" y="8140"/>
                        <a:pt x="41203" y="8115"/>
                      </a:cubicBezTo>
                      <a:lnTo>
                        <a:pt x="41203" y="8115"/>
                      </a:lnTo>
                      <a:cubicBezTo>
                        <a:pt x="41178" y="8240"/>
                        <a:pt x="41203" y="8391"/>
                        <a:pt x="41228" y="8491"/>
                      </a:cubicBezTo>
                      <a:cubicBezTo>
                        <a:pt x="41228" y="8516"/>
                        <a:pt x="41228" y="8516"/>
                        <a:pt x="41228" y="8516"/>
                      </a:cubicBezTo>
                      <a:cubicBezTo>
                        <a:pt x="39674" y="7839"/>
                        <a:pt x="39123" y="6862"/>
                        <a:pt x="35263" y="5233"/>
                      </a:cubicBezTo>
                      <a:cubicBezTo>
                        <a:pt x="34064" y="4725"/>
                        <a:pt x="32657" y="4527"/>
                        <a:pt x="31142" y="4527"/>
                      </a:cubicBezTo>
                      <a:cubicBezTo>
                        <a:pt x="29968" y="4527"/>
                        <a:pt x="28728" y="4646"/>
                        <a:pt x="27469" y="4832"/>
                      </a:cubicBezTo>
                      <a:cubicBezTo>
                        <a:pt x="27444" y="4782"/>
                        <a:pt x="27419" y="4732"/>
                        <a:pt x="27394" y="4681"/>
                      </a:cubicBezTo>
                      <a:cubicBezTo>
                        <a:pt x="27444" y="4681"/>
                        <a:pt x="27494" y="4656"/>
                        <a:pt x="27544" y="4656"/>
                      </a:cubicBezTo>
                      <a:cubicBezTo>
                        <a:pt x="27594" y="4631"/>
                        <a:pt x="27644" y="4581"/>
                        <a:pt x="27694" y="4531"/>
                      </a:cubicBezTo>
                      <a:cubicBezTo>
                        <a:pt x="27795" y="4431"/>
                        <a:pt x="27845" y="4280"/>
                        <a:pt x="27845" y="4080"/>
                      </a:cubicBezTo>
                      <a:cubicBezTo>
                        <a:pt x="27845" y="3955"/>
                        <a:pt x="27820" y="3804"/>
                        <a:pt x="27770" y="3679"/>
                      </a:cubicBezTo>
                      <a:cubicBezTo>
                        <a:pt x="27751" y="3623"/>
                        <a:pt x="27718" y="3594"/>
                        <a:pt x="27681" y="3594"/>
                      </a:cubicBezTo>
                      <a:cubicBezTo>
                        <a:pt x="27669" y="3594"/>
                        <a:pt x="27657" y="3597"/>
                        <a:pt x="27644" y="3604"/>
                      </a:cubicBezTo>
                      <a:cubicBezTo>
                        <a:pt x="27569" y="3604"/>
                        <a:pt x="27544" y="3679"/>
                        <a:pt x="27569" y="3729"/>
                      </a:cubicBezTo>
                      <a:cubicBezTo>
                        <a:pt x="27594" y="3854"/>
                        <a:pt x="27619" y="3980"/>
                        <a:pt x="27619" y="4105"/>
                      </a:cubicBezTo>
                      <a:cubicBezTo>
                        <a:pt x="27619" y="4155"/>
                        <a:pt x="27619" y="4306"/>
                        <a:pt x="27544" y="4381"/>
                      </a:cubicBezTo>
                      <a:cubicBezTo>
                        <a:pt x="27488" y="4437"/>
                        <a:pt x="27417" y="4465"/>
                        <a:pt x="27354" y="4465"/>
                      </a:cubicBezTo>
                      <a:cubicBezTo>
                        <a:pt x="27333" y="4465"/>
                        <a:pt x="27312" y="4462"/>
                        <a:pt x="27293" y="4456"/>
                      </a:cubicBezTo>
                      <a:lnTo>
                        <a:pt x="27143" y="4005"/>
                      </a:lnTo>
                      <a:cubicBezTo>
                        <a:pt x="27318" y="3930"/>
                        <a:pt x="27419" y="3729"/>
                        <a:pt x="27394" y="3554"/>
                      </a:cubicBezTo>
                      <a:cubicBezTo>
                        <a:pt x="27369" y="3353"/>
                        <a:pt x="27268" y="3203"/>
                        <a:pt x="27168" y="3077"/>
                      </a:cubicBezTo>
                      <a:cubicBezTo>
                        <a:pt x="27153" y="3048"/>
                        <a:pt x="27122" y="3036"/>
                        <a:pt x="27088" y="3036"/>
                      </a:cubicBezTo>
                      <a:cubicBezTo>
                        <a:pt x="27064" y="3036"/>
                        <a:pt x="27038" y="3042"/>
                        <a:pt x="27018" y="3052"/>
                      </a:cubicBezTo>
                      <a:cubicBezTo>
                        <a:pt x="26968" y="3103"/>
                        <a:pt x="26943" y="3153"/>
                        <a:pt x="26993" y="3203"/>
                      </a:cubicBezTo>
                      <a:cubicBezTo>
                        <a:pt x="27068" y="3328"/>
                        <a:pt x="27143" y="3453"/>
                        <a:pt x="27168" y="3579"/>
                      </a:cubicBezTo>
                      <a:cubicBezTo>
                        <a:pt x="27168" y="3654"/>
                        <a:pt x="27143" y="3779"/>
                        <a:pt x="27068" y="3804"/>
                      </a:cubicBezTo>
                      <a:lnTo>
                        <a:pt x="26792" y="3002"/>
                      </a:lnTo>
                      <a:cubicBezTo>
                        <a:pt x="26772" y="2961"/>
                        <a:pt x="26718" y="2920"/>
                        <a:pt x="26671" y="2920"/>
                      </a:cubicBezTo>
                      <a:cubicBezTo>
                        <a:pt x="26661" y="2920"/>
                        <a:pt x="26651" y="2922"/>
                        <a:pt x="26642" y="2927"/>
                      </a:cubicBezTo>
                      <a:cubicBezTo>
                        <a:pt x="26592" y="2952"/>
                        <a:pt x="26542" y="3027"/>
                        <a:pt x="26567" y="3077"/>
                      </a:cubicBezTo>
                      <a:lnTo>
                        <a:pt x="26642" y="3303"/>
                      </a:lnTo>
                      <a:cubicBezTo>
                        <a:pt x="26617" y="3303"/>
                        <a:pt x="26567" y="3303"/>
                        <a:pt x="26516" y="3278"/>
                      </a:cubicBezTo>
                      <a:cubicBezTo>
                        <a:pt x="26466" y="3253"/>
                        <a:pt x="26416" y="3178"/>
                        <a:pt x="26416" y="3128"/>
                      </a:cubicBezTo>
                      <a:cubicBezTo>
                        <a:pt x="26416" y="3052"/>
                        <a:pt x="26366" y="3002"/>
                        <a:pt x="26316" y="3002"/>
                      </a:cubicBezTo>
                      <a:cubicBezTo>
                        <a:pt x="26241" y="3002"/>
                        <a:pt x="26191" y="3052"/>
                        <a:pt x="26191" y="3103"/>
                      </a:cubicBezTo>
                      <a:cubicBezTo>
                        <a:pt x="26191" y="3253"/>
                        <a:pt x="26291" y="3403"/>
                        <a:pt x="26416" y="3478"/>
                      </a:cubicBezTo>
                      <a:cubicBezTo>
                        <a:pt x="26475" y="3508"/>
                        <a:pt x="26534" y="3520"/>
                        <a:pt x="26592" y="3520"/>
                      </a:cubicBezTo>
                      <a:cubicBezTo>
                        <a:pt x="26634" y="3520"/>
                        <a:pt x="26675" y="3514"/>
                        <a:pt x="26717" y="3504"/>
                      </a:cubicBezTo>
                      <a:lnTo>
                        <a:pt x="27093" y="4531"/>
                      </a:lnTo>
                      <a:cubicBezTo>
                        <a:pt x="27043" y="4531"/>
                        <a:pt x="26993" y="4506"/>
                        <a:pt x="26968" y="4506"/>
                      </a:cubicBezTo>
                      <a:cubicBezTo>
                        <a:pt x="26892" y="4456"/>
                        <a:pt x="26817" y="4381"/>
                        <a:pt x="26792" y="4306"/>
                      </a:cubicBezTo>
                      <a:cubicBezTo>
                        <a:pt x="26773" y="4249"/>
                        <a:pt x="26740" y="4221"/>
                        <a:pt x="26693" y="4221"/>
                      </a:cubicBezTo>
                      <a:cubicBezTo>
                        <a:pt x="26678" y="4221"/>
                        <a:pt x="26661" y="4224"/>
                        <a:pt x="26642" y="4230"/>
                      </a:cubicBezTo>
                      <a:cubicBezTo>
                        <a:pt x="26592" y="4255"/>
                        <a:pt x="26567" y="4306"/>
                        <a:pt x="26592" y="4381"/>
                      </a:cubicBezTo>
                      <a:cubicBezTo>
                        <a:pt x="26617" y="4506"/>
                        <a:pt x="26717" y="4606"/>
                        <a:pt x="26867" y="4681"/>
                      </a:cubicBezTo>
                      <a:cubicBezTo>
                        <a:pt x="26943" y="4732"/>
                        <a:pt x="27018" y="4732"/>
                        <a:pt x="27068" y="4757"/>
                      </a:cubicBezTo>
                      <a:cubicBezTo>
                        <a:pt x="27118" y="4757"/>
                        <a:pt x="27168" y="4757"/>
                        <a:pt x="27193" y="4782"/>
                      </a:cubicBezTo>
                      <a:cubicBezTo>
                        <a:pt x="27218" y="4782"/>
                        <a:pt x="27218" y="4832"/>
                        <a:pt x="27243" y="4882"/>
                      </a:cubicBezTo>
                      <a:cubicBezTo>
                        <a:pt x="26943" y="4932"/>
                        <a:pt x="26617" y="4982"/>
                        <a:pt x="26316" y="5032"/>
                      </a:cubicBezTo>
                      <a:cubicBezTo>
                        <a:pt x="26341" y="4982"/>
                        <a:pt x="26366" y="4907"/>
                        <a:pt x="26366" y="4832"/>
                      </a:cubicBezTo>
                      <a:cubicBezTo>
                        <a:pt x="26366" y="4782"/>
                        <a:pt x="26341" y="4732"/>
                        <a:pt x="26266" y="4732"/>
                      </a:cubicBezTo>
                      <a:cubicBezTo>
                        <a:pt x="26257" y="4727"/>
                        <a:pt x="26248" y="4725"/>
                        <a:pt x="26239" y="4725"/>
                      </a:cubicBezTo>
                      <a:cubicBezTo>
                        <a:pt x="26199" y="4725"/>
                        <a:pt x="26161" y="4770"/>
                        <a:pt x="26140" y="4832"/>
                      </a:cubicBezTo>
                      <a:cubicBezTo>
                        <a:pt x="26140" y="4907"/>
                        <a:pt x="26090" y="5007"/>
                        <a:pt x="26040" y="5057"/>
                      </a:cubicBezTo>
                      <a:cubicBezTo>
                        <a:pt x="26015" y="5082"/>
                        <a:pt x="25990" y="5082"/>
                        <a:pt x="25990" y="5108"/>
                      </a:cubicBezTo>
                      <a:lnTo>
                        <a:pt x="25915" y="5108"/>
                      </a:lnTo>
                      <a:lnTo>
                        <a:pt x="26015" y="4055"/>
                      </a:lnTo>
                      <a:cubicBezTo>
                        <a:pt x="26115" y="4055"/>
                        <a:pt x="26216" y="4005"/>
                        <a:pt x="26291" y="3930"/>
                      </a:cubicBezTo>
                      <a:cubicBezTo>
                        <a:pt x="26416" y="3829"/>
                        <a:pt x="26466" y="3679"/>
                        <a:pt x="26416" y="3529"/>
                      </a:cubicBezTo>
                      <a:cubicBezTo>
                        <a:pt x="26396" y="3488"/>
                        <a:pt x="26359" y="3447"/>
                        <a:pt x="26305" y="3447"/>
                      </a:cubicBezTo>
                      <a:cubicBezTo>
                        <a:pt x="26293" y="3447"/>
                        <a:pt x="26280" y="3449"/>
                        <a:pt x="26266" y="3453"/>
                      </a:cubicBezTo>
                      <a:cubicBezTo>
                        <a:pt x="26216" y="3478"/>
                        <a:pt x="26191" y="3529"/>
                        <a:pt x="26191" y="3604"/>
                      </a:cubicBezTo>
                      <a:cubicBezTo>
                        <a:pt x="26216" y="3654"/>
                        <a:pt x="26191" y="3729"/>
                        <a:pt x="26140" y="3779"/>
                      </a:cubicBezTo>
                      <a:cubicBezTo>
                        <a:pt x="26115" y="3804"/>
                        <a:pt x="26065" y="3829"/>
                        <a:pt x="26015" y="3829"/>
                      </a:cubicBezTo>
                      <a:lnTo>
                        <a:pt x="26040" y="3579"/>
                      </a:lnTo>
                      <a:cubicBezTo>
                        <a:pt x="26040" y="3529"/>
                        <a:pt x="25990" y="3478"/>
                        <a:pt x="25940" y="3478"/>
                      </a:cubicBezTo>
                      <a:cubicBezTo>
                        <a:pt x="25931" y="3474"/>
                        <a:pt x="25921" y="3472"/>
                        <a:pt x="25912" y="3472"/>
                      </a:cubicBezTo>
                      <a:cubicBezTo>
                        <a:pt x="25866" y="3472"/>
                        <a:pt x="25815" y="3517"/>
                        <a:pt x="25815" y="3579"/>
                      </a:cubicBezTo>
                      <a:lnTo>
                        <a:pt x="25765" y="4431"/>
                      </a:lnTo>
                      <a:cubicBezTo>
                        <a:pt x="25664" y="4406"/>
                        <a:pt x="25614" y="4306"/>
                        <a:pt x="25589" y="4230"/>
                      </a:cubicBezTo>
                      <a:cubicBezTo>
                        <a:pt x="25589" y="4105"/>
                        <a:pt x="25639" y="3955"/>
                        <a:pt x="25689" y="3829"/>
                      </a:cubicBezTo>
                      <a:cubicBezTo>
                        <a:pt x="25689" y="3779"/>
                        <a:pt x="25664" y="3704"/>
                        <a:pt x="25614" y="3679"/>
                      </a:cubicBezTo>
                      <a:cubicBezTo>
                        <a:pt x="25605" y="3674"/>
                        <a:pt x="25595" y="3672"/>
                        <a:pt x="25585" y="3672"/>
                      </a:cubicBezTo>
                      <a:cubicBezTo>
                        <a:pt x="25538" y="3672"/>
                        <a:pt x="25484" y="3713"/>
                        <a:pt x="25464" y="3754"/>
                      </a:cubicBezTo>
                      <a:cubicBezTo>
                        <a:pt x="25414" y="3905"/>
                        <a:pt x="25338" y="4080"/>
                        <a:pt x="25364" y="4255"/>
                      </a:cubicBezTo>
                      <a:cubicBezTo>
                        <a:pt x="25389" y="4431"/>
                        <a:pt x="25539" y="4631"/>
                        <a:pt x="25714" y="4656"/>
                      </a:cubicBezTo>
                      <a:lnTo>
                        <a:pt x="25739" y="4656"/>
                      </a:lnTo>
                      <a:lnTo>
                        <a:pt x="25714" y="5108"/>
                      </a:lnTo>
                      <a:lnTo>
                        <a:pt x="25689" y="5108"/>
                      </a:lnTo>
                      <a:cubicBezTo>
                        <a:pt x="25664" y="5133"/>
                        <a:pt x="25627" y="5145"/>
                        <a:pt x="25586" y="5145"/>
                      </a:cubicBezTo>
                      <a:cubicBezTo>
                        <a:pt x="25545" y="5145"/>
                        <a:pt x="25501" y="5133"/>
                        <a:pt x="25464" y="5108"/>
                      </a:cubicBezTo>
                      <a:cubicBezTo>
                        <a:pt x="25338" y="5032"/>
                        <a:pt x="25313" y="4907"/>
                        <a:pt x="25288" y="4857"/>
                      </a:cubicBezTo>
                      <a:cubicBezTo>
                        <a:pt x="25263" y="4732"/>
                        <a:pt x="25263" y="4606"/>
                        <a:pt x="25263" y="4481"/>
                      </a:cubicBezTo>
                      <a:cubicBezTo>
                        <a:pt x="25263" y="4431"/>
                        <a:pt x="25213" y="4381"/>
                        <a:pt x="25163" y="4381"/>
                      </a:cubicBezTo>
                      <a:cubicBezTo>
                        <a:pt x="25150" y="4376"/>
                        <a:pt x="25137" y="4374"/>
                        <a:pt x="25126" y="4374"/>
                      </a:cubicBezTo>
                      <a:cubicBezTo>
                        <a:pt x="25072" y="4374"/>
                        <a:pt x="25038" y="4419"/>
                        <a:pt x="25038" y="4481"/>
                      </a:cubicBezTo>
                      <a:cubicBezTo>
                        <a:pt x="25038" y="4606"/>
                        <a:pt x="25038" y="4757"/>
                        <a:pt x="25063" y="4907"/>
                      </a:cubicBezTo>
                      <a:cubicBezTo>
                        <a:pt x="25113" y="5032"/>
                        <a:pt x="25188" y="5158"/>
                        <a:pt x="25263" y="5233"/>
                      </a:cubicBezTo>
                      <a:cubicBezTo>
                        <a:pt x="25088" y="5283"/>
                        <a:pt x="24912" y="5308"/>
                        <a:pt x="24737" y="5358"/>
                      </a:cubicBezTo>
                      <a:cubicBezTo>
                        <a:pt x="24687" y="5283"/>
                        <a:pt x="24662" y="5183"/>
                        <a:pt x="24662" y="5158"/>
                      </a:cubicBezTo>
                      <a:cubicBezTo>
                        <a:pt x="24662" y="5108"/>
                        <a:pt x="24712" y="5057"/>
                        <a:pt x="24762" y="5007"/>
                      </a:cubicBezTo>
                      <a:cubicBezTo>
                        <a:pt x="24837" y="4932"/>
                        <a:pt x="24912" y="4832"/>
                        <a:pt x="24963" y="4681"/>
                      </a:cubicBezTo>
                      <a:cubicBezTo>
                        <a:pt x="25013" y="4456"/>
                        <a:pt x="25013" y="4205"/>
                        <a:pt x="24912" y="4005"/>
                      </a:cubicBezTo>
                      <a:cubicBezTo>
                        <a:pt x="24874" y="3928"/>
                        <a:pt x="24807" y="3895"/>
                        <a:pt x="24732" y="3895"/>
                      </a:cubicBezTo>
                      <a:cubicBezTo>
                        <a:pt x="24709" y="3895"/>
                        <a:pt x="24685" y="3899"/>
                        <a:pt x="24662" y="3905"/>
                      </a:cubicBezTo>
                      <a:cubicBezTo>
                        <a:pt x="24587" y="3955"/>
                        <a:pt x="24536" y="4055"/>
                        <a:pt x="24587" y="4155"/>
                      </a:cubicBezTo>
                      <a:cubicBezTo>
                        <a:pt x="24637" y="4280"/>
                        <a:pt x="24662" y="4431"/>
                        <a:pt x="24612" y="4581"/>
                      </a:cubicBezTo>
                      <a:cubicBezTo>
                        <a:pt x="24587" y="4656"/>
                        <a:pt x="24536" y="4707"/>
                        <a:pt x="24511" y="4757"/>
                      </a:cubicBezTo>
                      <a:lnTo>
                        <a:pt x="23760" y="3153"/>
                      </a:lnTo>
                      <a:cubicBezTo>
                        <a:pt x="23910" y="3077"/>
                        <a:pt x="24035" y="2952"/>
                        <a:pt x="24110" y="2777"/>
                      </a:cubicBezTo>
                      <a:cubicBezTo>
                        <a:pt x="24161" y="2551"/>
                        <a:pt x="24110" y="2275"/>
                        <a:pt x="23935" y="2125"/>
                      </a:cubicBezTo>
                      <a:cubicBezTo>
                        <a:pt x="23897" y="2087"/>
                        <a:pt x="23854" y="2069"/>
                        <a:pt x="23810" y="2069"/>
                      </a:cubicBezTo>
                      <a:cubicBezTo>
                        <a:pt x="23766" y="2069"/>
                        <a:pt x="23722" y="2087"/>
                        <a:pt x="23684" y="2125"/>
                      </a:cubicBezTo>
                      <a:cubicBezTo>
                        <a:pt x="23609" y="2200"/>
                        <a:pt x="23609" y="2300"/>
                        <a:pt x="23684" y="2376"/>
                      </a:cubicBezTo>
                      <a:cubicBezTo>
                        <a:pt x="23760" y="2451"/>
                        <a:pt x="23785" y="2576"/>
                        <a:pt x="23760" y="2676"/>
                      </a:cubicBezTo>
                      <a:cubicBezTo>
                        <a:pt x="23734" y="2752"/>
                        <a:pt x="23684" y="2802"/>
                        <a:pt x="23609" y="2827"/>
                      </a:cubicBezTo>
                      <a:lnTo>
                        <a:pt x="23459" y="2501"/>
                      </a:lnTo>
                      <a:cubicBezTo>
                        <a:pt x="23420" y="2424"/>
                        <a:pt x="23353" y="2392"/>
                        <a:pt x="23278" y="2392"/>
                      </a:cubicBezTo>
                      <a:cubicBezTo>
                        <a:pt x="23255" y="2392"/>
                        <a:pt x="23232" y="2395"/>
                        <a:pt x="23208" y="2401"/>
                      </a:cubicBezTo>
                      <a:cubicBezTo>
                        <a:pt x="23133" y="2451"/>
                        <a:pt x="23083" y="2551"/>
                        <a:pt x="23133" y="2651"/>
                      </a:cubicBezTo>
                      <a:lnTo>
                        <a:pt x="23709" y="3905"/>
                      </a:lnTo>
                      <a:cubicBezTo>
                        <a:pt x="23686" y="3914"/>
                        <a:pt x="23662" y="3918"/>
                        <a:pt x="23636" y="3918"/>
                      </a:cubicBezTo>
                      <a:cubicBezTo>
                        <a:pt x="23523" y="3918"/>
                        <a:pt x="23395" y="3836"/>
                        <a:pt x="23333" y="3754"/>
                      </a:cubicBezTo>
                      <a:cubicBezTo>
                        <a:pt x="23208" y="3579"/>
                        <a:pt x="23158" y="3328"/>
                        <a:pt x="23133" y="3128"/>
                      </a:cubicBezTo>
                      <a:cubicBezTo>
                        <a:pt x="23111" y="3040"/>
                        <a:pt x="23052" y="2972"/>
                        <a:pt x="22971" y="2972"/>
                      </a:cubicBezTo>
                      <a:cubicBezTo>
                        <a:pt x="22958" y="2972"/>
                        <a:pt x="22946" y="2974"/>
                        <a:pt x="22932" y="2977"/>
                      </a:cubicBezTo>
                      <a:cubicBezTo>
                        <a:pt x="22832" y="2977"/>
                        <a:pt x="22757" y="3077"/>
                        <a:pt x="22782" y="3178"/>
                      </a:cubicBezTo>
                      <a:cubicBezTo>
                        <a:pt x="22807" y="3428"/>
                        <a:pt x="22857" y="3729"/>
                        <a:pt x="23033" y="3980"/>
                      </a:cubicBezTo>
                      <a:cubicBezTo>
                        <a:pt x="23164" y="4149"/>
                        <a:pt x="23395" y="4276"/>
                        <a:pt x="23618" y="4276"/>
                      </a:cubicBezTo>
                      <a:cubicBezTo>
                        <a:pt x="23692" y="4276"/>
                        <a:pt x="23766" y="4262"/>
                        <a:pt x="23835" y="4230"/>
                      </a:cubicBezTo>
                      <a:lnTo>
                        <a:pt x="23860" y="4230"/>
                      </a:lnTo>
                      <a:lnTo>
                        <a:pt x="24161" y="4907"/>
                      </a:lnTo>
                      <a:cubicBezTo>
                        <a:pt x="24110" y="5032"/>
                        <a:pt x="23985" y="5108"/>
                        <a:pt x="23835" y="5108"/>
                      </a:cubicBezTo>
                      <a:cubicBezTo>
                        <a:pt x="23634" y="5082"/>
                        <a:pt x="23459" y="4957"/>
                        <a:pt x="23384" y="4882"/>
                      </a:cubicBezTo>
                      <a:cubicBezTo>
                        <a:pt x="23258" y="4732"/>
                        <a:pt x="23158" y="4556"/>
                        <a:pt x="23058" y="4381"/>
                      </a:cubicBezTo>
                      <a:cubicBezTo>
                        <a:pt x="23024" y="4314"/>
                        <a:pt x="22969" y="4280"/>
                        <a:pt x="22906" y="4280"/>
                      </a:cubicBezTo>
                      <a:cubicBezTo>
                        <a:pt x="22874" y="4280"/>
                        <a:pt x="22841" y="4289"/>
                        <a:pt x="22807" y="4306"/>
                      </a:cubicBezTo>
                      <a:cubicBezTo>
                        <a:pt x="22732" y="4356"/>
                        <a:pt x="22682" y="4456"/>
                        <a:pt x="22732" y="4556"/>
                      </a:cubicBezTo>
                      <a:cubicBezTo>
                        <a:pt x="22857" y="4732"/>
                        <a:pt x="22958" y="4932"/>
                        <a:pt x="23133" y="5108"/>
                      </a:cubicBezTo>
                      <a:cubicBezTo>
                        <a:pt x="23333" y="5333"/>
                        <a:pt x="23559" y="5458"/>
                        <a:pt x="23810" y="5458"/>
                      </a:cubicBezTo>
                      <a:cubicBezTo>
                        <a:pt x="23910" y="5458"/>
                        <a:pt x="24010" y="5458"/>
                        <a:pt x="24110" y="5408"/>
                      </a:cubicBezTo>
                      <a:cubicBezTo>
                        <a:pt x="24186" y="5383"/>
                        <a:pt x="24261" y="5333"/>
                        <a:pt x="24311" y="5283"/>
                      </a:cubicBezTo>
                      <a:cubicBezTo>
                        <a:pt x="24336" y="5333"/>
                        <a:pt x="24336" y="5383"/>
                        <a:pt x="24361" y="5433"/>
                      </a:cubicBezTo>
                      <a:cubicBezTo>
                        <a:pt x="20802" y="6210"/>
                        <a:pt x="17419" y="7238"/>
                        <a:pt x="15363" y="7313"/>
                      </a:cubicBezTo>
                      <a:cubicBezTo>
                        <a:pt x="15363" y="7313"/>
                        <a:pt x="15363" y="7288"/>
                        <a:pt x="15363" y="7288"/>
                      </a:cubicBezTo>
                      <a:cubicBezTo>
                        <a:pt x="15363" y="7263"/>
                        <a:pt x="15363" y="7213"/>
                        <a:pt x="15363" y="7188"/>
                      </a:cubicBezTo>
                      <a:cubicBezTo>
                        <a:pt x="15389" y="7062"/>
                        <a:pt x="15414" y="6937"/>
                        <a:pt x="15389" y="6812"/>
                      </a:cubicBezTo>
                      <a:lnTo>
                        <a:pt x="15389" y="6812"/>
                      </a:lnTo>
                      <a:cubicBezTo>
                        <a:pt x="15464" y="6837"/>
                        <a:pt x="15539" y="6837"/>
                        <a:pt x="15614" y="6837"/>
                      </a:cubicBezTo>
                      <a:cubicBezTo>
                        <a:pt x="15714" y="6837"/>
                        <a:pt x="15815" y="6812"/>
                        <a:pt x="15915" y="6762"/>
                      </a:cubicBezTo>
                      <a:cubicBezTo>
                        <a:pt x="16140" y="6661"/>
                        <a:pt x="16316" y="6461"/>
                        <a:pt x="16441" y="6210"/>
                      </a:cubicBezTo>
                      <a:cubicBezTo>
                        <a:pt x="16516" y="5985"/>
                        <a:pt x="16541" y="5759"/>
                        <a:pt x="16567" y="5534"/>
                      </a:cubicBezTo>
                      <a:cubicBezTo>
                        <a:pt x="16592" y="5433"/>
                        <a:pt x="16516" y="5333"/>
                        <a:pt x="16416" y="5333"/>
                      </a:cubicBezTo>
                      <a:cubicBezTo>
                        <a:pt x="16403" y="5330"/>
                        <a:pt x="16390" y="5328"/>
                        <a:pt x="16378" y="5328"/>
                      </a:cubicBezTo>
                      <a:cubicBezTo>
                        <a:pt x="16297" y="5328"/>
                        <a:pt x="16237" y="5396"/>
                        <a:pt x="16216" y="5483"/>
                      </a:cubicBezTo>
                      <a:cubicBezTo>
                        <a:pt x="16191" y="5684"/>
                        <a:pt x="16166" y="5884"/>
                        <a:pt x="16090" y="6060"/>
                      </a:cubicBezTo>
                      <a:cubicBezTo>
                        <a:pt x="16065" y="6160"/>
                        <a:pt x="15965" y="6361"/>
                        <a:pt x="15764" y="6436"/>
                      </a:cubicBezTo>
                      <a:cubicBezTo>
                        <a:pt x="15715" y="6466"/>
                        <a:pt x="15658" y="6480"/>
                        <a:pt x="15602" y="6480"/>
                      </a:cubicBezTo>
                      <a:cubicBezTo>
                        <a:pt x="15516" y="6480"/>
                        <a:pt x="15434" y="6446"/>
                        <a:pt x="15389" y="6386"/>
                      </a:cubicBezTo>
                      <a:lnTo>
                        <a:pt x="15414" y="5659"/>
                      </a:lnTo>
                      <a:lnTo>
                        <a:pt x="15439" y="5659"/>
                      </a:lnTo>
                      <a:cubicBezTo>
                        <a:pt x="15739" y="5634"/>
                        <a:pt x="16015" y="5383"/>
                        <a:pt x="16090" y="5108"/>
                      </a:cubicBezTo>
                      <a:cubicBezTo>
                        <a:pt x="16166" y="4807"/>
                        <a:pt x="16090" y="4506"/>
                        <a:pt x="16040" y="4280"/>
                      </a:cubicBezTo>
                      <a:cubicBezTo>
                        <a:pt x="16018" y="4193"/>
                        <a:pt x="15940" y="4125"/>
                        <a:pt x="15854" y="4125"/>
                      </a:cubicBezTo>
                      <a:cubicBezTo>
                        <a:pt x="15841" y="4125"/>
                        <a:pt x="15828" y="4127"/>
                        <a:pt x="15815" y="4130"/>
                      </a:cubicBezTo>
                      <a:cubicBezTo>
                        <a:pt x="15739" y="4155"/>
                        <a:pt x="15664" y="4255"/>
                        <a:pt x="15689" y="4356"/>
                      </a:cubicBezTo>
                      <a:cubicBezTo>
                        <a:pt x="15739" y="4556"/>
                        <a:pt x="15790" y="4807"/>
                        <a:pt x="15739" y="5007"/>
                      </a:cubicBezTo>
                      <a:cubicBezTo>
                        <a:pt x="15689" y="5133"/>
                        <a:pt x="15564" y="5283"/>
                        <a:pt x="15439" y="5283"/>
                      </a:cubicBezTo>
                      <a:lnTo>
                        <a:pt x="15514" y="3905"/>
                      </a:lnTo>
                      <a:cubicBezTo>
                        <a:pt x="15514" y="3804"/>
                        <a:pt x="15439" y="3729"/>
                        <a:pt x="15338" y="3704"/>
                      </a:cubicBezTo>
                      <a:cubicBezTo>
                        <a:pt x="15238" y="3704"/>
                        <a:pt x="15163" y="3779"/>
                        <a:pt x="15163" y="3879"/>
                      </a:cubicBezTo>
                      <a:lnTo>
                        <a:pt x="15138" y="4255"/>
                      </a:lnTo>
                      <a:cubicBezTo>
                        <a:pt x="15063" y="4255"/>
                        <a:pt x="14988" y="4205"/>
                        <a:pt x="14937" y="4155"/>
                      </a:cubicBezTo>
                      <a:cubicBezTo>
                        <a:pt x="14887" y="4080"/>
                        <a:pt x="14862" y="3955"/>
                        <a:pt x="14912" y="3854"/>
                      </a:cubicBezTo>
                      <a:cubicBezTo>
                        <a:pt x="14937" y="3754"/>
                        <a:pt x="14912" y="3654"/>
                        <a:pt x="14812" y="3629"/>
                      </a:cubicBezTo>
                      <a:cubicBezTo>
                        <a:pt x="14784" y="3615"/>
                        <a:pt x="14756" y="3609"/>
                        <a:pt x="14730" y="3609"/>
                      </a:cubicBezTo>
                      <a:cubicBezTo>
                        <a:pt x="14662" y="3609"/>
                        <a:pt x="14605" y="3650"/>
                        <a:pt x="14587" y="3704"/>
                      </a:cubicBezTo>
                      <a:cubicBezTo>
                        <a:pt x="14486" y="3930"/>
                        <a:pt x="14511" y="4205"/>
                        <a:pt x="14662" y="4381"/>
                      </a:cubicBezTo>
                      <a:cubicBezTo>
                        <a:pt x="14787" y="4531"/>
                        <a:pt x="14937" y="4606"/>
                        <a:pt x="15113" y="4631"/>
                      </a:cubicBezTo>
                      <a:lnTo>
                        <a:pt x="15013" y="6361"/>
                      </a:lnTo>
                      <a:cubicBezTo>
                        <a:pt x="14962" y="6336"/>
                        <a:pt x="14887" y="6311"/>
                        <a:pt x="14862" y="6260"/>
                      </a:cubicBezTo>
                      <a:cubicBezTo>
                        <a:pt x="14762" y="6135"/>
                        <a:pt x="14712" y="5985"/>
                        <a:pt x="14712" y="5834"/>
                      </a:cubicBezTo>
                      <a:cubicBezTo>
                        <a:pt x="14737" y="5734"/>
                        <a:pt x="14637" y="5659"/>
                        <a:pt x="14536" y="5659"/>
                      </a:cubicBezTo>
                      <a:cubicBezTo>
                        <a:pt x="14526" y="5656"/>
                        <a:pt x="14516" y="5655"/>
                        <a:pt x="14506" y="5655"/>
                      </a:cubicBezTo>
                      <a:cubicBezTo>
                        <a:pt x="14421" y="5655"/>
                        <a:pt x="14361" y="5745"/>
                        <a:pt x="14361" y="5834"/>
                      </a:cubicBezTo>
                      <a:cubicBezTo>
                        <a:pt x="14361" y="6060"/>
                        <a:pt x="14436" y="6285"/>
                        <a:pt x="14587" y="6486"/>
                      </a:cubicBezTo>
                      <a:cubicBezTo>
                        <a:pt x="14662" y="6586"/>
                        <a:pt x="14762" y="6636"/>
                        <a:pt x="14862" y="6712"/>
                      </a:cubicBezTo>
                      <a:cubicBezTo>
                        <a:pt x="14937" y="6737"/>
                        <a:pt x="14988" y="6762"/>
                        <a:pt x="15013" y="6812"/>
                      </a:cubicBezTo>
                      <a:cubicBezTo>
                        <a:pt x="15063" y="6862"/>
                        <a:pt x="15038" y="7062"/>
                        <a:pt x="15013" y="7138"/>
                      </a:cubicBezTo>
                      <a:cubicBezTo>
                        <a:pt x="15013" y="7188"/>
                        <a:pt x="15013" y="7213"/>
                        <a:pt x="15013" y="7263"/>
                      </a:cubicBezTo>
                      <a:cubicBezTo>
                        <a:pt x="15013" y="7263"/>
                        <a:pt x="14988" y="7288"/>
                        <a:pt x="14988" y="7313"/>
                      </a:cubicBezTo>
                      <a:cubicBezTo>
                        <a:pt x="14787" y="7313"/>
                        <a:pt x="14587" y="7288"/>
                        <a:pt x="14336" y="7263"/>
                      </a:cubicBezTo>
                      <a:cubicBezTo>
                        <a:pt x="14386" y="7238"/>
                        <a:pt x="14411" y="7213"/>
                        <a:pt x="14436" y="7188"/>
                      </a:cubicBezTo>
                      <a:cubicBezTo>
                        <a:pt x="14536" y="7062"/>
                        <a:pt x="14561" y="6887"/>
                        <a:pt x="14536" y="6712"/>
                      </a:cubicBezTo>
                      <a:cubicBezTo>
                        <a:pt x="14511" y="6561"/>
                        <a:pt x="14461" y="6436"/>
                        <a:pt x="14411" y="6311"/>
                      </a:cubicBezTo>
                      <a:cubicBezTo>
                        <a:pt x="14393" y="6274"/>
                        <a:pt x="14361" y="6251"/>
                        <a:pt x="14316" y="6251"/>
                      </a:cubicBezTo>
                      <a:cubicBezTo>
                        <a:pt x="14299" y="6251"/>
                        <a:pt x="14281" y="6254"/>
                        <a:pt x="14261" y="6260"/>
                      </a:cubicBezTo>
                      <a:cubicBezTo>
                        <a:pt x="14211" y="6260"/>
                        <a:pt x="14186" y="6336"/>
                        <a:pt x="14211" y="6386"/>
                      </a:cubicBezTo>
                      <a:cubicBezTo>
                        <a:pt x="14261" y="6511"/>
                        <a:pt x="14311" y="6636"/>
                        <a:pt x="14311" y="6737"/>
                      </a:cubicBezTo>
                      <a:cubicBezTo>
                        <a:pt x="14336" y="6812"/>
                        <a:pt x="14336" y="6937"/>
                        <a:pt x="14261" y="7037"/>
                      </a:cubicBezTo>
                      <a:cubicBezTo>
                        <a:pt x="14219" y="7099"/>
                        <a:pt x="14144" y="7144"/>
                        <a:pt x="14077" y="7144"/>
                      </a:cubicBezTo>
                      <a:cubicBezTo>
                        <a:pt x="14063" y="7144"/>
                        <a:pt x="14048" y="7142"/>
                        <a:pt x="14035" y="7138"/>
                      </a:cubicBezTo>
                      <a:lnTo>
                        <a:pt x="13835" y="6737"/>
                      </a:lnTo>
                      <a:cubicBezTo>
                        <a:pt x="13835" y="6712"/>
                        <a:pt x="13835" y="6712"/>
                        <a:pt x="13835" y="6712"/>
                      </a:cubicBezTo>
                      <a:cubicBezTo>
                        <a:pt x="14010" y="6636"/>
                        <a:pt x="14060" y="6411"/>
                        <a:pt x="14035" y="6235"/>
                      </a:cubicBezTo>
                      <a:cubicBezTo>
                        <a:pt x="13985" y="6060"/>
                        <a:pt x="13860" y="5910"/>
                        <a:pt x="13759" y="5784"/>
                      </a:cubicBezTo>
                      <a:cubicBezTo>
                        <a:pt x="13731" y="5770"/>
                        <a:pt x="13693" y="5755"/>
                        <a:pt x="13657" y="5755"/>
                      </a:cubicBezTo>
                      <a:cubicBezTo>
                        <a:pt x="13631" y="5755"/>
                        <a:pt x="13605" y="5763"/>
                        <a:pt x="13584" y="5784"/>
                      </a:cubicBezTo>
                      <a:cubicBezTo>
                        <a:pt x="13534" y="5834"/>
                        <a:pt x="13534" y="5910"/>
                        <a:pt x="13584" y="5935"/>
                      </a:cubicBezTo>
                      <a:cubicBezTo>
                        <a:pt x="13684" y="6035"/>
                        <a:pt x="13785" y="6160"/>
                        <a:pt x="13810" y="6285"/>
                      </a:cubicBezTo>
                      <a:cubicBezTo>
                        <a:pt x="13835" y="6361"/>
                        <a:pt x="13810" y="6486"/>
                        <a:pt x="13734" y="6536"/>
                      </a:cubicBezTo>
                      <a:lnTo>
                        <a:pt x="13358" y="5759"/>
                      </a:lnTo>
                      <a:cubicBezTo>
                        <a:pt x="13340" y="5722"/>
                        <a:pt x="13295" y="5699"/>
                        <a:pt x="13252" y="5699"/>
                      </a:cubicBezTo>
                      <a:cubicBezTo>
                        <a:pt x="13237" y="5699"/>
                        <a:pt x="13222" y="5702"/>
                        <a:pt x="13208" y="5709"/>
                      </a:cubicBezTo>
                      <a:cubicBezTo>
                        <a:pt x="13158" y="5734"/>
                        <a:pt x="13133" y="5809"/>
                        <a:pt x="13158" y="5859"/>
                      </a:cubicBezTo>
                      <a:lnTo>
                        <a:pt x="13258" y="6060"/>
                      </a:lnTo>
                      <a:cubicBezTo>
                        <a:pt x="13233" y="6072"/>
                        <a:pt x="13208" y="6079"/>
                        <a:pt x="13186" y="6079"/>
                      </a:cubicBezTo>
                      <a:cubicBezTo>
                        <a:pt x="13164" y="6079"/>
                        <a:pt x="13145" y="6072"/>
                        <a:pt x="13133" y="6060"/>
                      </a:cubicBezTo>
                      <a:cubicBezTo>
                        <a:pt x="13058" y="6035"/>
                        <a:pt x="13008" y="5985"/>
                        <a:pt x="13008" y="5910"/>
                      </a:cubicBezTo>
                      <a:cubicBezTo>
                        <a:pt x="13008" y="5859"/>
                        <a:pt x="12957" y="5809"/>
                        <a:pt x="12882" y="5809"/>
                      </a:cubicBezTo>
                      <a:cubicBezTo>
                        <a:pt x="12832" y="5809"/>
                        <a:pt x="12782" y="5884"/>
                        <a:pt x="12782" y="5935"/>
                      </a:cubicBezTo>
                      <a:cubicBezTo>
                        <a:pt x="12807" y="6085"/>
                        <a:pt x="12907" y="6210"/>
                        <a:pt x="13033" y="6260"/>
                      </a:cubicBezTo>
                      <a:cubicBezTo>
                        <a:pt x="13083" y="6285"/>
                        <a:pt x="13139" y="6298"/>
                        <a:pt x="13196" y="6298"/>
                      </a:cubicBezTo>
                      <a:cubicBezTo>
                        <a:pt x="13252" y="6298"/>
                        <a:pt x="13308" y="6285"/>
                        <a:pt x="13358" y="6260"/>
                      </a:cubicBezTo>
                      <a:lnTo>
                        <a:pt x="13810" y="7213"/>
                      </a:lnTo>
                      <a:cubicBezTo>
                        <a:pt x="13759" y="7188"/>
                        <a:pt x="13684" y="7188"/>
                        <a:pt x="13634" y="7188"/>
                      </a:cubicBezTo>
                      <a:cubicBezTo>
                        <a:pt x="13584" y="7138"/>
                        <a:pt x="13534" y="7087"/>
                        <a:pt x="13509" y="7037"/>
                      </a:cubicBezTo>
                      <a:cubicBezTo>
                        <a:pt x="13490" y="7001"/>
                        <a:pt x="13445" y="6977"/>
                        <a:pt x="13403" y="6977"/>
                      </a:cubicBezTo>
                      <a:cubicBezTo>
                        <a:pt x="13387" y="6977"/>
                        <a:pt x="13372" y="6981"/>
                        <a:pt x="13358" y="6987"/>
                      </a:cubicBezTo>
                      <a:cubicBezTo>
                        <a:pt x="13308" y="7012"/>
                        <a:pt x="13283" y="7062"/>
                        <a:pt x="13308" y="7113"/>
                      </a:cubicBezTo>
                      <a:cubicBezTo>
                        <a:pt x="13158" y="7087"/>
                        <a:pt x="13033" y="7062"/>
                        <a:pt x="12882" y="7037"/>
                      </a:cubicBezTo>
                      <a:cubicBezTo>
                        <a:pt x="12932" y="6962"/>
                        <a:pt x="12957" y="6862"/>
                        <a:pt x="12932" y="6787"/>
                      </a:cubicBezTo>
                      <a:cubicBezTo>
                        <a:pt x="12932" y="6712"/>
                        <a:pt x="12882" y="6661"/>
                        <a:pt x="12832" y="6661"/>
                      </a:cubicBezTo>
                      <a:cubicBezTo>
                        <a:pt x="12757" y="6661"/>
                        <a:pt x="12707" y="6712"/>
                        <a:pt x="12732" y="6787"/>
                      </a:cubicBezTo>
                      <a:cubicBezTo>
                        <a:pt x="12732" y="6862"/>
                        <a:pt x="12707" y="6912"/>
                        <a:pt x="12657" y="6987"/>
                      </a:cubicBezTo>
                      <a:cubicBezTo>
                        <a:pt x="12607" y="6987"/>
                        <a:pt x="12582" y="6962"/>
                        <a:pt x="12531" y="6962"/>
                      </a:cubicBezTo>
                      <a:lnTo>
                        <a:pt x="12481" y="6035"/>
                      </a:lnTo>
                      <a:cubicBezTo>
                        <a:pt x="12607" y="6010"/>
                        <a:pt x="12707" y="5960"/>
                        <a:pt x="12782" y="5884"/>
                      </a:cubicBezTo>
                      <a:cubicBezTo>
                        <a:pt x="12857" y="5784"/>
                        <a:pt x="12882" y="5609"/>
                        <a:pt x="12832" y="5458"/>
                      </a:cubicBezTo>
                      <a:cubicBezTo>
                        <a:pt x="12814" y="5422"/>
                        <a:pt x="12782" y="5398"/>
                        <a:pt x="12737" y="5398"/>
                      </a:cubicBezTo>
                      <a:cubicBezTo>
                        <a:pt x="12720" y="5398"/>
                        <a:pt x="12702" y="5402"/>
                        <a:pt x="12682" y="5408"/>
                      </a:cubicBezTo>
                      <a:cubicBezTo>
                        <a:pt x="12632" y="5433"/>
                        <a:pt x="12607" y="5509"/>
                        <a:pt x="12632" y="5559"/>
                      </a:cubicBezTo>
                      <a:cubicBezTo>
                        <a:pt x="12657" y="5609"/>
                        <a:pt x="12657" y="5684"/>
                        <a:pt x="12607" y="5734"/>
                      </a:cubicBezTo>
                      <a:cubicBezTo>
                        <a:pt x="12582" y="5784"/>
                        <a:pt x="12531" y="5809"/>
                        <a:pt x="12481" y="5809"/>
                      </a:cubicBezTo>
                      <a:lnTo>
                        <a:pt x="12481" y="5559"/>
                      </a:lnTo>
                      <a:cubicBezTo>
                        <a:pt x="12481" y="5509"/>
                        <a:pt x="12431" y="5458"/>
                        <a:pt x="12356" y="5458"/>
                      </a:cubicBezTo>
                      <a:cubicBezTo>
                        <a:pt x="12306" y="5458"/>
                        <a:pt x="12256" y="5509"/>
                        <a:pt x="12256" y="5584"/>
                      </a:cubicBezTo>
                      <a:lnTo>
                        <a:pt x="12281" y="6436"/>
                      </a:lnTo>
                      <a:cubicBezTo>
                        <a:pt x="12206" y="6436"/>
                        <a:pt x="12130" y="6336"/>
                        <a:pt x="12105" y="6260"/>
                      </a:cubicBezTo>
                      <a:cubicBezTo>
                        <a:pt x="12080" y="6135"/>
                        <a:pt x="12105" y="5985"/>
                        <a:pt x="12130" y="5859"/>
                      </a:cubicBezTo>
                      <a:cubicBezTo>
                        <a:pt x="12155" y="5784"/>
                        <a:pt x="12105" y="5734"/>
                        <a:pt x="12055" y="5709"/>
                      </a:cubicBezTo>
                      <a:cubicBezTo>
                        <a:pt x="12005" y="5709"/>
                        <a:pt x="11930" y="5734"/>
                        <a:pt x="11930" y="5809"/>
                      </a:cubicBezTo>
                      <a:cubicBezTo>
                        <a:pt x="11880" y="5935"/>
                        <a:pt x="11830" y="6135"/>
                        <a:pt x="11880" y="6311"/>
                      </a:cubicBezTo>
                      <a:cubicBezTo>
                        <a:pt x="11930" y="6486"/>
                        <a:pt x="12080" y="6661"/>
                        <a:pt x="12281" y="6661"/>
                      </a:cubicBezTo>
                      <a:lnTo>
                        <a:pt x="12306" y="6912"/>
                      </a:lnTo>
                      <a:cubicBezTo>
                        <a:pt x="12155" y="6862"/>
                        <a:pt x="11980" y="6837"/>
                        <a:pt x="11830" y="6787"/>
                      </a:cubicBezTo>
                      <a:cubicBezTo>
                        <a:pt x="11830" y="6712"/>
                        <a:pt x="11805" y="6636"/>
                        <a:pt x="11805" y="6536"/>
                      </a:cubicBezTo>
                      <a:cubicBezTo>
                        <a:pt x="11805" y="6486"/>
                        <a:pt x="11729" y="6436"/>
                        <a:pt x="11679" y="6436"/>
                      </a:cubicBezTo>
                      <a:cubicBezTo>
                        <a:pt x="11604" y="6461"/>
                        <a:pt x="11579" y="6511"/>
                        <a:pt x="11579" y="6561"/>
                      </a:cubicBezTo>
                      <a:cubicBezTo>
                        <a:pt x="11579" y="6611"/>
                        <a:pt x="11579" y="6686"/>
                        <a:pt x="11604" y="6737"/>
                      </a:cubicBezTo>
                      <a:cubicBezTo>
                        <a:pt x="9399" y="6160"/>
                        <a:pt x="6842" y="5233"/>
                        <a:pt x="4687" y="4406"/>
                      </a:cubicBezTo>
                      <a:cubicBezTo>
                        <a:pt x="4712" y="4306"/>
                        <a:pt x="4712" y="4180"/>
                        <a:pt x="4737" y="4055"/>
                      </a:cubicBezTo>
                      <a:cubicBezTo>
                        <a:pt x="4737" y="4030"/>
                        <a:pt x="4737" y="4005"/>
                        <a:pt x="4737" y="3980"/>
                      </a:cubicBezTo>
                      <a:cubicBezTo>
                        <a:pt x="4737" y="3905"/>
                        <a:pt x="4737" y="3829"/>
                        <a:pt x="4737" y="3754"/>
                      </a:cubicBezTo>
                      <a:cubicBezTo>
                        <a:pt x="4787" y="3754"/>
                        <a:pt x="4837" y="3779"/>
                        <a:pt x="4887" y="3779"/>
                      </a:cubicBezTo>
                      <a:cubicBezTo>
                        <a:pt x="4937" y="3754"/>
                        <a:pt x="5013" y="3754"/>
                        <a:pt x="5063" y="3729"/>
                      </a:cubicBezTo>
                      <a:cubicBezTo>
                        <a:pt x="5188" y="3654"/>
                        <a:pt x="5313" y="3529"/>
                        <a:pt x="5363" y="3353"/>
                      </a:cubicBezTo>
                      <a:cubicBezTo>
                        <a:pt x="5414" y="3228"/>
                        <a:pt x="5439" y="3077"/>
                        <a:pt x="5439" y="2927"/>
                      </a:cubicBezTo>
                      <a:cubicBezTo>
                        <a:pt x="5439" y="2877"/>
                        <a:pt x="5414" y="2827"/>
                        <a:pt x="5338" y="2827"/>
                      </a:cubicBezTo>
                      <a:cubicBezTo>
                        <a:pt x="5329" y="2822"/>
                        <a:pt x="5321" y="2820"/>
                        <a:pt x="5312" y="2820"/>
                      </a:cubicBezTo>
                      <a:cubicBezTo>
                        <a:pt x="5271" y="2820"/>
                        <a:pt x="5234" y="2865"/>
                        <a:pt x="5213" y="2927"/>
                      </a:cubicBezTo>
                      <a:cubicBezTo>
                        <a:pt x="5213" y="3052"/>
                        <a:pt x="5188" y="3178"/>
                        <a:pt x="5163" y="3278"/>
                      </a:cubicBezTo>
                      <a:cubicBezTo>
                        <a:pt x="5138" y="3353"/>
                        <a:pt x="5088" y="3453"/>
                        <a:pt x="4962" y="3529"/>
                      </a:cubicBezTo>
                      <a:cubicBezTo>
                        <a:pt x="4931" y="3539"/>
                        <a:pt x="4896" y="3545"/>
                        <a:pt x="4861" y="3545"/>
                      </a:cubicBezTo>
                      <a:cubicBezTo>
                        <a:pt x="4813" y="3545"/>
                        <a:pt x="4766" y="3533"/>
                        <a:pt x="4737" y="3504"/>
                      </a:cubicBezTo>
                      <a:cubicBezTo>
                        <a:pt x="4712" y="3504"/>
                        <a:pt x="4712" y="3504"/>
                        <a:pt x="4712" y="3478"/>
                      </a:cubicBezTo>
                      <a:lnTo>
                        <a:pt x="4737" y="3027"/>
                      </a:lnTo>
                      <a:cubicBezTo>
                        <a:pt x="4937" y="3027"/>
                        <a:pt x="5088" y="2852"/>
                        <a:pt x="5138" y="2676"/>
                      </a:cubicBezTo>
                      <a:cubicBezTo>
                        <a:pt x="5188" y="2501"/>
                        <a:pt x="5138" y="2326"/>
                        <a:pt x="5088" y="2175"/>
                      </a:cubicBezTo>
                      <a:cubicBezTo>
                        <a:pt x="5088" y="2119"/>
                        <a:pt x="5045" y="2091"/>
                        <a:pt x="5003" y="2091"/>
                      </a:cubicBezTo>
                      <a:cubicBezTo>
                        <a:pt x="4989" y="2091"/>
                        <a:pt x="4975" y="2094"/>
                        <a:pt x="4962" y="2100"/>
                      </a:cubicBezTo>
                      <a:cubicBezTo>
                        <a:pt x="4887" y="2100"/>
                        <a:pt x="4862" y="2175"/>
                        <a:pt x="4887" y="2225"/>
                      </a:cubicBezTo>
                      <a:cubicBezTo>
                        <a:pt x="4912" y="2351"/>
                        <a:pt x="4937" y="2501"/>
                        <a:pt x="4912" y="2626"/>
                      </a:cubicBezTo>
                      <a:cubicBezTo>
                        <a:pt x="4887" y="2727"/>
                        <a:pt x="4812" y="2802"/>
                        <a:pt x="4737" y="2802"/>
                      </a:cubicBezTo>
                      <a:lnTo>
                        <a:pt x="4762" y="1950"/>
                      </a:lnTo>
                      <a:cubicBezTo>
                        <a:pt x="4762" y="1899"/>
                        <a:pt x="4712" y="1849"/>
                        <a:pt x="4662" y="1849"/>
                      </a:cubicBezTo>
                      <a:cubicBezTo>
                        <a:pt x="4586" y="1849"/>
                        <a:pt x="4536" y="1874"/>
                        <a:pt x="4536" y="1950"/>
                      </a:cubicBezTo>
                      <a:lnTo>
                        <a:pt x="4536" y="2175"/>
                      </a:lnTo>
                      <a:cubicBezTo>
                        <a:pt x="4486" y="2175"/>
                        <a:pt x="4436" y="2150"/>
                        <a:pt x="4411" y="2125"/>
                      </a:cubicBezTo>
                      <a:cubicBezTo>
                        <a:pt x="4361" y="2075"/>
                        <a:pt x="4361" y="2000"/>
                        <a:pt x="4386" y="1950"/>
                      </a:cubicBezTo>
                      <a:cubicBezTo>
                        <a:pt x="4411" y="1874"/>
                        <a:pt x="4386" y="1824"/>
                        <a:pt x="4311" y="1799"/>
                      </a:cubicBezTo>
                      <a:cubicBezTo>
                        <a:pt x="4297" y="1793"/>
                        <a:pt x="4284" y="1789"/>
                        <a:pt x="4271" y="1789"/>
                      </a:cubicBezTo>
                      <a:cubicBezTo>
                        <a:pt x="4236" y="1789"/>
                        <a:pt x="4204" y="1813"/>
                        <a:pt x="4185" y="1849"/>
                      </a:cubicBezTo>
                      <a:cubicBezTo>
                        <a:pt x="4110" y="2000"/>
                        <a:pt x="4135" y="2150"/>
                        <a:pt x="4236" y="2275"/>
                      </a:cubicBezTo>
                      <a:cubicBezTo>
                        <a:pt x="4311" y="2351"/>
                        <a:pt x="4411" y="2401"/>
                        <a:pt x="4536" y="2401"/>
                      </a:cubicBezTo>
                      <a:lnTo>
                        <a:pt x="4486" y="3478"/>
                      </a:lnTo>
                      <a:cubicBezTo>
                        <a:pt x="4461" y="3478"/>
                        <a:pt x="4411" y="3453"/>
                        <a:pt x="4386" y="3428"/>
                      </a:cubicBezTo>
                      <a:cubicBezTo>
                        <a:pt x="4336" y="3353"/>
                        <a:pt x="4311" y="3253"/>
                        <a:pt x="4311" y="3178"/>
                      </a:cubicBezTo>
                      <a:cubicBezTo>
                        <a:pt x="4311" y="3103"/>
                        <a:pt x="4261" y="3052"/>
                        <a:pt x="4185" y="3052"/>
                      </a:cubicBezTo>
                      <a:cubicBezTo>
                        <a:pt x="4135" y="3052"/>
                        <a:pt x="4085" y="3103"/>
                        <a:pt x="4085" y="3153"/>
                      </a:cubicBezTo>
                      <a:cubicBezTo>
                        <a:pt x="4085" y="3303"/>
                        <a:pt x="4135" y="3453"/>
                        <a:pt x="4236" y="3554"/>
                      </a:cubicBezTo>
                      <a:cubicBezTo>
                        <a:pt x="4286" y="3629"/>
                        <a:pt x="4336" y="3654"/>
                        <a:pt x="4411" y="3704"/>
                      </a:cubicBezTo>
                      <a:cubicBezTo>
                        <a:pt x="4436" y="3704"/>
                        <a:pt x="4486" y="3729"/>
                        <a:pt x="4511" y="3754"/>
                      </a:cubicBezTo>
                      <a:cubicBezTo>
                        <a:pt x="4536" y="3779"/>
                        <a:pt x="4511" y="3905"/>
                        <a:pt x="4511" y="3955"/>
                      </a:cubicBezTo>
                      <a:cubicBezTo>
                        <a:pt x="4511" y="3980"/>
                        <a:pt x="4511" y="4005"/>
                        <a:pt x="4511" y="4030"/>
                      </a:cubicBezTo>
                      <a:cubicBezTo>
                        <a:pt x="4486" y="4130"/>
                        <a:pt x="4486" y="4230"/>
                        <a:pt x="4461" y="4331"/>
                      </a:cubicBezTo>
                      <a:cubicBezTo>
                        <a:pt x="4035" y="4180"/>
                        <a:pt x="3634" y="4005"/>
                        <a:pt x="3258" y="3854"/>
                      </a:cubicBezTo>
                      <a:cubicBezTo>
                        <a:pt x="3308" y="3854"/>
                        <a:pt x="3358" y="3854"/>
                        <a:pt x="3409" y="3829"/>
                      </a:cubicBezTo>
                      <a:cubicBezTo>
                        <a:pt x="3534" y="3754"/>
                        <a:pt x="3659" y="3654"/>
                        <a:pt x="3709" y="3529"/>
                      </a:cubicBezTo>
                      <a:cubicBezTo>
                        <a:pt x="3734" y="3478"/>
                        <a:pt x="3734" y="3403"/>
                        <a:pt x="3659" y="3378"/>
                      </a:cubicBezTo>
                      <a:cubicBezTo>
                        <a:pt x="3646" y="3371"/>
                        <a:pt x="3631" y="3368"/>
                        <a:pt x="3615" y="3368"/>
                      </a:cubicBezTo>
                      <a:cubicBezTo>
                        <a:pt x="3572" y="3368"/>
                        <a:pt x="3527" y="3392"/>
                        <a:pt x="3509" y="3428"/>
                      </a:cubicBezTo>
                      <a:cubicBezTo>
                        <a:pt x="3484" y="3504"/>
                        <a:pt x="3409" y="3579"/>
                        <a:pt x="3308" y="3604"/>
                      </a:cubicBezTo>
                      <a:cubicBezTo>
                        <a:pt x="3283" y="3629"/>
                        <a:pt x="3233" y="3629"/>
                        <a:pt x="3208" y="3629"/>
                      </a:cubicBezTo>
                      <a:lnTo>
                        <a:pt x="3659" y="2651"/>
                      </a:lnTo>
                      <a:cubicBezTo>
                        <a:pt x="3709" y="2676"/>
                        <a:pt x="3766" y="2689"/>
                        <a:pt x="3822" y="2689"/>
                      </a:cubicBezTo>
                      <a:cubicBezTo>
                        <a:pt x="3878" y="2689"/>
                        <a:pt x="3935" y="2676"/>
                        <a:pt x="3985" y="2651"/>
                      </a:cubicBezTo>
                      <a:cubicBezTo>
                        <a:pt x="4110" y="2601"/>
                        <a:pt x="4211" y="2476"/>
                        <a:pt x="4236" y="2326"/>
                      </a:cubicBezTo>
                      <a:cubicBezTo>
                        <a:pt x="4236" y="2250"/>
                        <a:pt x="4185" y="2200"/>
                        <a:pt x="4135" y="2200"/>
                      </a:cubicBezTo>
                      <a:cubicBezTo>
                        <a:pt x="4060" y="2200"/>
                        <a:pt x="4010" y="2250"/>
                        <a:pt x="4010" y="2300"/>
                      </a:cubicBezTo>
                      <a:cubicBezTo>
                        <a:pt x="4010" y="2376"/>
                        <a:pt x="3960" y="2426"/>
                        <a:pt x="3885" y="2451"/>
                      </a:cubicBezTo>
                      <a:cubicBezTo>
                        <a:pt x="3872" y="2463"/>
                        <a:pt x="3853" y="2470"/>
                        <a:pt x="3831" y="2470"/>
                      </a:cubicBezTo>
                      <a:cubicBezTo>
                        <a:pt x="3810" y="2470"/>
                        <a:pt x="3784" y="2463"/>
                        <a:pt x="3759" y="2451"/>
                      </a:cubicBezTo>
                      <a:lnTo>
                        <a:pt x="3860" y="2250"/>
                      </a:lnTo>
                      <a:cubicBezTo>
                        <a:pt x="3885" y="2175"/>
                        <a:pt x="3860" y="2125"/>
                        <a:pt x="3810" y="2100"/>
                      </a:cubicBezTo>
                      <a:cubicBezTo>
                        <a:pt x="3791" y="2091"/>
                        <a:pt x="3769" y="2085"/>
                        <a:pt x="3748" y="2085"/>
                      </a:cubicBezTo>
                      <a:cubicBezTo>
                        <a:pt x="3711" y="2085"/>
                        <a:pt x="3675" y="2102"/>
                        <a:pt x="3659" y="2150"/>
                      </a:cubicBezTo>
                      <a:lnTo>
                        <a:pt x="3283" y="2927"/>
                      </a:lnTo>
                      <a:cubicBezTo>
                        <a:pt x="3233" y="2877"/>
                        <a:pt x="3183" y="2752"/>
                        <a:pt x="3208" y="2676"/>
                      </a:cubicBezTo>
                      <a:cubicBezTo>
                        <a:pt x="3233" y="2551"/>
                        <a:pt x="3333" y="2426"/>
                        <a:pt x="3434" y="2326"/>
                      </a:cubicBezTo>
                      <a:cubicBezTo>
                        <a:pt x="3484" y="2275"/>
                        <a:pt x="3459" y="2225"/>
                        <a:pt x="3434" y="2175"/>
                      </a:cubicBezTo>
                      <a:cubicBezTo>
                        <a:pt x="3412" y="2154"/>
                        <a:pt x="3387" y="2146"/>
                        <a:pt x="3360" y="2146"/>
                      </a:cubicBezTo>
                      <a:cubicBezTo>
                        <a:pt x="3324" y="2146"/>
                        <a:pt x="3287" y="2161"/>
                        <a:pt x="3258" y="2175"/>
                      </a:cubicBezTo>
                      <a:cubicBezTo>
                        <a:pt x="3158" y="2300"/>
                        <a:pt x="3033" y="2451"/>
                        <a:pt x="3008" y="2626"/>
                      </a:cubicBezTo>
                      <a:cubicBezTo>
                        <a:pt x="2957" y="2802"/>
                        <a:pt x="3008" y="3027"/>
                        <a:pt x="3183" y="3103"/>
                      </a:cubicBezTo>
                      <a:cubicBezTo>
                        <a:pt x="3183" y="3128"/>
                        <a:pt x="3183" y="3128"/>
                        <a:pt x="3183" y="3128"/>
                      </a:cubicBezTo>
                      <a:lnTo>
                        <a:pt x="3008" y="3529"/>
                      </a:lnTo>
                      <a:lnTo>
                        <a:pt x="2982" y="3529"/>
                      </a:lnTo>
                      <a:cubicBezTo>
                        <a:pt x="2964" y="3535"/>
                        <a:pt x="2945" y="3538"/>
                        <a:pt x="2926" y="3538"/>
                      </a:cubicBezTo>
                      <a:cubicBezTo>
                        <a:pt x="2870" y="3538"/>
                        <a:pt x="2813" y="3510"/>
                        <a:pt x="2757" y="3453"/>
                      </a:cubicBezTo>
                      <a:cubicBezTo>
                        <a:pt x="2682" y="3353"/>
                        <a:pt x="2707" y="3203"/>
                        <a:pt x="2707" y="3153"/>
                      </a:cubicBezTo>
                      <a:cubicBezTo>
                        <a:pt x="2707" y="3027"/>
                        <a:pt x="2757" y="2902"/>
                        <a:pt x="2807" y="2802"/>
                      </a:cubicBezTo>
                      <a:cubicBezTo>
                        <a:pt x="2832" y="2727"/>
                        <a:pt x="2807" y="2676"/>
                        <a:pt x="2757" y="2651"/>
                      </a:cubicBezTo>
                      <a:cubicBezTo>
                        <a:pt x="2737" y="2645"/>
                        <a:pt x="2718" y="2642"/>
                        <a:pt x="2702" y="2642"/>
                      </a:cubicBezTo>
                      <a:cubicBezTo>
                        <a:pt x="2657" y="2642"/>
                        <a:pt x="2625" y="2665"/>
                        <a:pt x="2607" y="2701"/>
                      </a:cubicBezTo>
                      <a:cubicBezTo>
                        <a:pt x="2556" y="2827"/>
                        <a:pt x="2506" y="2977"/>
                        <a:pt x="2481" y="3128"/>
                      </a:cubicBezTo>
                      <a:cubicBezTo>
                        <a:pt x="2457" y="3298"/>
                        <a:pt x="2504" y="3445"/>
                        <a:pt x="2575" y="3568"/>
                      </a:cubicBezTo>
                      <a:lnTo>
                        <a:pt x="2575" y="3568"/>
                      </a:lnTo>
                      <a:cubicBezTo>
                        <a:pt x="2362" y="3497"/>
                        <a:pt x="2171" y="3425"/>
                        <a:pt x="1980" y="3353"/>
                      </a:cubicBezTo>
                      <a:cubicBezTo>
                        <a:pt x="1980" y="3278"/>
                        <a:pt x="1980" y="3228"/>
                        <a:pt x="2005" y="3203"/>
                      </a:cubicBezTo>
                      <a:cubicBezTo>
                        <a:pt x="2030" y="3178"/>
                        <a:pt x="2080" y="3128"/>
                        <a:pt x="2155" y="3103"/>
                      </a:cubicBezTo>
                      <a:cubicBezTo>
                        <a:pt x="2256" y="3052"/>
                        <a:pt x="2356" y="2977"/>
                        <a:pt x="2456" y="2877"/>
                      </a:cubicBezTo>
                      <a:cubicBezTo>
                        <a:pt x="2581" y="2676"/>
                        <a:pt x="2657" y="2451"/>
                        <a:pt x="2657" y="2225"/>
                      </a:cubicBezTo>
                      <a:cubicBezTo>
                        <a:pt x="2657" y="2125"/>
                        <a:pt x="2556" y="2050"/>
                        <a:pt x="2456" y="2050"/>
                      </a:cubicBezTo>
                      <a:cubicBezTo>
                        <a:pt x="2356" y="2050"/>
                        <a:pt x="2281" y="2150"/>
                        <a:pt x="2306" y="2250"/>
                      </a:cubicBezTo>
                      <a:cubicBezTo>
                        <a:pt x="2306" y="2376"/>
                        <a:pt x="2256" y="2526"/>
                        <a:pt x="2155" y="2651"/>
                      </a:cubicBezTo>
                      <a:cubicBezTo>
                        <a:pt x="2130" y="2701"/>
                        <a:pt x="2055" y="2752"/>
                        <a:pt x="2005" y="2777"/>
                      </a:cubicBezTo>
                      <a:lnTo>
                        <a:pt x="1880" y="1022"/>
                      </a:lnTo>
                      <a:cubicBezTo>
                        <a:pt x="2055" y="997"/>
                        <a:pt x="2231" y="922"/>
                        <a:pt x="2331" y="797"/>
                      </a:cubicBezTo>
                      <a:cubicBezTo>
                        <a:pt x="2481" y="596"/>
                        <a:pt x="2531" y="321"/>
                        <a:pt x="2431" y="120"/>
                      </a:cubicBezTo>
                      <a:cubicBezTo>
                        <a:pt x="2394" y="47"/>
                        <a:pt x="2331" y="0"/>
                        <a:pt x="22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9" name="Google Shape;509;p26"/>
            <p:cNvGrpSpPr/>
            <p:nvPr/>
          </p:nvGrpSpPr>
          <p:grpSpPr>
            <a:xfrm flipH="1">
              <a:off x="-44798" y="3599157"/>
              <a:ext cx="9233597" cy="340561"/>
              <a:chOff x="0" y="3389888"/>
              <a:chExt cx="9143986" cy="340561"/>
            </a:xfrm>
          </p:grpSpPr>
          <p:sp>
            <p:nvSpPr>
              <p:cNvPr id="510" name="Google Shape;510;p26"/>
              <p:cNvSpPr/>
              <p:nvPr/>
            </p:nvSpPr>
            <p:spPr>
              <a:xfrm>
                <a:off x="6805888" y="3389888"/>
                <a:ext cx="2338098" cy="249389"/>
              </a:xfrm>
              <a:custGeom>
                <a:avLst/>
                <a:gdLst/>
                <a:ahLst/>
                <a:cxnLst/>
                <a:rect l="l" t="t" r="r" b="b"/>
                <a:pathLst>
                  <a:path w="22257" h="3359" extrusionOk="0">
                    <a:moveTo>
                      <a:pt x="22256" y="0"/>
                    </a:moveTo>
                    <a:lnTo>
                      <a:pt x="17043" y="1053"/>
                    </a:lnTo>
                    <a:lnTo>
                      <a:pt x="15815" y="1980"/>
                    </a:lnTo>
                    <a:lnTo>
                      <a:pt x="6717" y="2432"/>
                    </a:lnTo>
                    <a:lnTo>
                      <a:pt x="0" y="3359"/>
                    </a:lnTo>
                    <a:lnTo>
                      <a:pt x="22256" y="3359"/>
                    </a:lnTo>
                    <a:lnTo>
                      <a:pt x="22256" y="0"/>
                    </a:lnTo>
                    <a:close/>
                  </a:path>
                </a:pathLst>
              </a:custGeom>
              <a:solidFill>
                <a:srgbClr val="00959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6"/>
              <p:cNvSpPr/>
              <p:nvPr/>
            </p:nvSpPr>
            <p:spPr>
              <a:xfrm>
                <a:off x="0" y="3639201"/>
                <a:ext cx="9143972" cy="91247"/>
              </a:xfrm>
              <a:custGeom>
                <a:avLst/>
                <a:gdLst/>
                <a:ahLst/>
                <a:cxnLst/>
                <a:rect l="l" t="t" r="r" b="b"/>
                <a:pathLst>
                  <a:path w="87044" h="1229" extrusionOk="0">
                    <a:moveTo>
                      <a:pt x="0" y="1"/>
                    </a:moveTo>
                    <a:lnTo>
                      <a:pt x="0" y="1229"/>
                    </a:lnTo>
                    <a:lnTo>
                      <a:pt x="87043" y="1154"/>
                    </a:lnTo>
                    <a:lnTo>
                      <a:pt x="87043" y="1"/>
                    </a:lnTo>
                    <a:close/>
                  </a:path>
                </a:pathLst>
              </a:custGeom>
              <a:solidFill>
                <a:srgbClr val="0095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2" name="Google Shape;512;p26"/>
          <p:cNvGrpSpPr/>
          <p:nvPr/>
        </p:nvGrpSpPr>
        <p:grpSpPr>
          <a:xfrm>
            <a:off x="292225" y="254290"/>
            <a:ext cx="8562534" cy="3082595"/>
            <a:chOff x="292225" y="254290"/>
            <a:chExt cx="8562534" cy="3082595"/>
          </a:xfrm>
        </p:grpSpPr>
        <p:sp>
          <p:nvSpPr>
            <p:cNvPr id="513" name="Google Shape;513;p26"/>
            <p:cNvSpPr/>
            <p:nvPr/>
          </p:nvSpPr>
          <p:spPr>
            <a:xfrm rot="-9900049">
              <a:off x="430623" y="101866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4" name="Google Shape;514;p26"/>
            <p:cNvGrpSpPr/>
            <p:nvPr/>
          </p:nvGrpSpPr>
          <p:grpSpPr>
            <a:xfrm>
              <a:off x="292225" y="254290"/>
              <a:ext cx="8562534" cy="3082595"/>
              <a:chOff x="292225" y="254290"/>
              <a:chExt cx="8562534" cy="3082595"/>
            </a:xfrm>
          </p:grpSpPr>
          <p:sp>
            <p:nvSpPr>
              <p:cNvPr id="515" name="Google Shape;515;p26"/>
              <p:cNvSpPr/>
              <p:nvPr/>
            </p:nvSpPr>
            <p:spPr>
              <a:xfrm rot="-9899965">
                <a:off x="519124" y="388397"/>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6"/>
              <p:cNvSpPr/>
              <p:nvPr/>
            </p:nvSpPr>
            <p:spPr>
              <a:xfrm rot="900035">
                <a:off x="8388067" y="25433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6"/>
              <p:cNvSpPr/>
              <p:nvPr/>
            </p:nvSpPr>
            <p:spPr>
              <a:xfrm rot="899951">
                <a:off x="8672533" y="21089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6"/>
              <p:cNvSpPr/>
              <p:nvPr/>
            </p:nvSpPr>
            <p:spPr>
              <a:xfrm rot="899951">
                <a:off x="8348996" y="2726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6"/>
              <p:cNvSpPr/>
              <p:nvPr/>
            </p:nvSpPr>
            <p:spPr>
              <a:xfrm rot="-9899965">
                <a:off x="332649" y="2936722"/>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520"/>
        <p:cNvGrpSpPr/>
        <p:nvPr/>
      </p:nvGrpSpPr>
      <p:grpSpPr>
        <a:xfrm>
          <a:off x="0" y="0"/>
          <a:ext cx="0" cy="0"/>
          <a:chOff x="0" y="0"/>
          <a:chExt cx="0" cy="0"/>
        </a:xfrm>
      </p:grpSpPr>
      <p:grpSp>
        <p:nvGrpSpPr>
          <p:cNvPr id="521" name="Google Shape;521;p27"/>
          <p:cNvGrpSpPr/>
          <p:nvPr/>
        </p:nvGrpSpPr>
        <p:grpSpPr>
          <a:xfrm>
            <a:off x="103398" y="97990"/>
            <a:ext cx="8892462" cy="5045522"/>
            <a:chOff x="103398" y="97990"/>
            <a:chExt cx="8892462" cy="5045522"/>
          </a:xfrm>
        </p:grpSpPr>
        <p:sp>
          <p:nvSpPr>
            <p:cNvPr id="522" name="Google Shape;522;p27"/>
            <p:cNvSpPr/>
            <p:nvPr/>
          </p:nvSpPr>
          <p:spPr>
            <a:xfrm rot="900035">
              <a:off x="8328848" y="4592511"/>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7"/>
            <p:cNvSpPr/>
            <p:nvPr/>
          </p:nvSpPr>
          <p:spPr>
            <a:xfrm rot="899951">
              <a:off x="8796876" y="42339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7"/>
            <p:cNvSpPr/>
            <p:nvPr/>
          </p:nvSpPr>
          <p:spPr>
            <a:xfrm rot="9612712">
              <a:off x="166870" y="3841933"/>
              <a:ext cx="454279" cy="45420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7"/>
            <p:cNvSpPr/>
            <p:nvPr/>
          </p:nvSpPr>
          <p:spPr>
            <a:xfrm rot="899951">
              <a:off x="397676" y="3407311"/>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7"/>
            <p:cNvSpPr/>
            <p:nvPr/>
          </p:nvSpPr>
          <p:spPr>
            <a:xfrm rot="-9435392">
              <a:off x="8580528" y="952226"/>
              <a:ext cx="359783" cy="359728"/>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7"/>
            <p:cNvSpPr/>
            <p:nvPr/>
          </p:nvSpPr>
          <p:spPr>
            <a:xfrm rot="900035">
              <a:off x="143823" y="801436"/>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7"/>
            <p:cNvSpPr/>
            <p:nvPr/>
          </p:nvSpPr>
          <p:spPr>
            <a:xfrm rot="899951">
              <a:off x="8543376" y="22667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7"/>
            <p:cNvSpPr/>
            <p:nvPr/>
          </p:nvSpPr>
          <p:spPr>
            <a:xfrm rot="899951">
              <a:off x="241801" y="176228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7"/>
            <p:cNvSpPr/>
            <p:nvPr/>
          </p:nvSpPr>
          <p:spPr>
            <a:xfrm rot="899951">
              <a:off x="4149976" y="11639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7"/>
            <p:cNvSpPr/>
            <p:nvPr/>
          </p:nvSpPr>
          <p:spPr>
            <a:xfrm rot="899951">
              <a:off x="1648026" y="4760748"/>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7"/>
            <p:cNvSpPr/>
            <p:nvPr/>
          </p:nvSpPr>
          <p:spPr>
            <a:xfrm rot="899951">
              <a:off x="5357976" y="4961323"/>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Poppins ExtraBold"/>
              <a:buNone/>
              <a:defRPr sz="3500">
                <a:solidFill>
                  <a:schemeClr val="dk1"/>
                </a:solidFill>
                <a:latin typeface="Poppins ExtraBold"/>
                <a:ea typeface="Poppins ExtraBold"/>
                <a:cs typeface="Poppins ExtraBold"/>
                <a:sym typeface="Poppins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lt2"/>
              </a:buClr>
              <a:buSzPts val="1400"/>
              <a:buFont typeface="Istok Web"/>
              <a:buChar char="●"/>
              <a:defRPr>
                <a:solidFill>
                  <a:schemeClr val="lt2"/>
                </a:solidFill>
                <a:latin typeface="Istok Web"/>
                <a:ea typeface="Istok Web"/>
                <a:cs typeface="Istok Web"/>
                <a:sym typeface="Istok Web"/>
              </a:defRPr>
            </a:lvl1pPr>
            <a:lvl2pPr marL="914400" lvl="1"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2pPr>
            <a:lvl3pPr marL="1371600" lvl="2"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3pPr>
            <a:lvl4pPr marL="1828800" lvl="3"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4pPr>
            <a:lvl5pPr marL="2286000" lvl="4"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5pPr>
            <a:lvl6pPr marL="2743200" lvl="5"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6pPr>
            <a:lvl7pPr marL="3200400" lvl="6"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7pPr>
            <a:lvl8pPr marL="3657600" lvl="7" indent="-317500">
              <a:lnSpc>
                <a:spcPct val="115000"/>
              </a:lnSpc>
              <a:spcBef>
                <a:spcPts val="1600"/>
              </a:spcBef>
              <a:spcAft>
                <a:spcPts val="0"/>
              </a:spcAft>
              <a:buClr>
                <a:schemeClr val="lt2"/>
              </a:buClr>
              <a:buSzPts val="1400"/>
              <a:buFont typeface="Istok Web"/>
              <a:buChar char="○"/>
              <a:defRPr>
                <a:solidFill>
                  <a:schemeClr val="lt2"/>
                </a:solidFill>
                <a:latin typeface="Istok Web"/>
                <a:ea typeface="Istok Web"/>
                <a:cs typeface="Istok Web"/>
                <a:sym typeface="Istok Web"/>
              </a:defRPr>
            </a:lvl8pPr>
            <a:lvl9pPr marL="4114800" lvl="8" indent="-317500">
              <a:lnSpc>
                <a:spcPct val="115000"/>
              </a:lnSpc>
              <a:spcBef>
                <a:spcPts val="1600"/>
              </a:spcBef>
              <a:spcAft>
                <a:spcPts val="1600"/>
              </a:spcAft>
              <a:buClr>
                <a:schemeClr val="lt2"/>
              </a:buClr>
              <a:buSzPts val="1400"/>
              <a:buFont typeface="Istok Web"/>
              <a:buChar char="■"/>
              <a:defRPr>
                <a:solidFill>
                  <a:schemeClr val="lt2"/>
                </a:solidFill>
                <a:latin typeface="Istok Web"/>
                <a:ea typeface="Istok Web"/>
                <a:cs typeface="Istok Web"/>
                <a:sym typeface="Istok Web"/>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5" r:id="rId4"/>
    <p:sldLayoutId id="2147483658" r:id="rId5"/>
    <p:sldLayoutId id="2147483660" r:id="rId6"/>
    <p:sldLayoutId id="2147483662"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3.jpg"/><Relationship Id="rId7" Type="http://schemas.openxmlformats.org/officeDocument/2006/relationships/image" Target="../media/image30.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26.jp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AB2928-2E37-2945-C8C3-88301FCB69F4}"/>
              </a:ext>
            </a:extLst>
          </p:cNvPr>
          <p:cNvSpPr/>
          <p:nvPr/>
        </p:nvSpPr>
        <p:spPr>
          <a:xfrm>
            <a:off x="657017" y="2018572"/>
            <a:ext cx="2891488" cy="2760578"/>
          </a:xfrm>
          <a:prstGeom prst="roundRect">
            <a:avLst>
              <a:gd name="adj" fmla="val 4279"/>
            </a:avLst>
          </a:prstGeom>
          <a:solidFill>
            <a:srgbClr val="FFFFFF">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ar-EG"/>
          </a:p>
        </p:txBody>
      </p:sp>
      <p:sp>
        <p:nvSpPr>
          <p:cNvPr id="542" name="Google Shape;542;p30"/>
          <p:cNvSpPr txBox="1">
            <a:spLocks noGrp="1"/>
          </p:cNvSpPr>
          <p:nvPr>
            <p:ph type="subTitle" idx="1"/>
          </p:nvPr>
        </p:nvSpPr>
        <p:spPr>
          <a:xfrm>
            <a:off x="204742" y="2234140"/>
            <a:ext cx="3796037" cy="232944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000" dirty="0">
                <a:latin typeface="Clash Display Light" pitchFamily="50" charset="0"/>
              </a:rPr>
              <a:t>DR. EMAD RAOUF</a:t>
            </a:r>
          </a:p>
          <a:p>
            <a:pPr marL="0" lvl="0" indent="0" algn="ctr" rtl="0">
              <a:lnSpc>
                <a:spcPct val="150000"/>
              </a:lnSpc>
              <a:spcBef>
                <a:spcPts val="0"/>
              </a:spcBef>
              <a:spcAft>
                <a:spcPts val="0"/>
              </a:spcAft>
              <a:buNone/>
            </a:pPr>
            <a:r>
              <a:rPr lang="en-US" sz="1600" dirty="0">
                <a:latin typeface="Clash Display Light" pitchFamily="50" charset="0"/>
              </a:rPr>
              <a:t>Made BY.</a:t>
            </a:r>
          </a:p>
          <a:p>
            <a:pPr marL="0" lvl="0" indent="0" algn="ctr" rtl="0">
              <a:lnSpc>
                <a:spcPct val="150000"/>
              </a:lnSpc>
              <a:spcBef>
                <a:spcPts val="0"/>
              </a:spcBef>
              <a:spcAft>
                <a:spcPts val="0"/>
              </a:spcAft>
              <a:buNone/>
            </a:pPr>
            <a:r>
              <a:rPr lang="en-US" sz="1600" dirty="0" err="1">
                <a:latin typeface="Clash Display Light" pitchFamily="50" charset="0"/>
              </a:rPr>
              <a:t>Zyad</a:t>
            </a:r>
            <a:r>
              <a:rPr lang="en-US" sz="1600" dirty="0">
                <a:latin typeface="Clash Display Light" pitchFamily="50" charset="0"/>
              </a:rPr>
              <a:t> </a:t>
            </a:r>
            <a:r>
              <a:rPr lang="en-US" sz="1600" dirty="0" err="1">
                <a:latin typeface="Clash Display Light" pitchFamily="50" charset="0"/>
              </a:rPr>
              <a:t>Elsaka</a:t>
            </a:r>
            <a:endParaRPr lang="en-US" sz="1600" dirty="0">
              <a:latin typeface="Clash Display Light" pitchFamily="50" charset="0"/>
            </a:endParaRPr>
          </a:p>
          <a:p>
            <a:pPr marL="0" lvl="0" indent="0" algn="ctr" rtl="0">
              <a:lnSpc>
                <a:spcPct val="150000"/>
              </a:lnSpc>
              <a:spcBef>
                <a:spcPts val="0"/>
              </a:spcBef>
              <a:spcAft>
                <a:spcPts val="0"/>
              </a:spcAft>
              <a:buNone/>
            </a:pPr>
            <a:r>
              <a:rPr lang="en-US" sz="1600" dirty="0">
                <a:latin typeface="Clash Display Light" pitchFamily="50" charset="0"/>
              </a:rPr>
              <a:t>Mohamed Mansour </a:t>
            </a:r>
          </a:p>
          <a:p>
            <a:pPr marL="0" lvl="0" indent="0" algn="ctr" rtl="0">
              <a:lnSpc>
                <a:spcPct val="150000"/>
              </a:lnSpc>
              <a:spcBef>
                <a:spcPts val="0"/>
              </a:spcBef>
              <a:spcAft>
                <a:spcPts val="0"/>
              </a:spcAft>
              <a:buNone/>
            </a:pPr>
            <a:r>
              <a:rPr lang="en-US" sz="1600" dirty="0">
                <a:latin typeface="Clash Display Light" pitchFamily="50" charset="0"/>
              </a:rPr>
              <a:t>Mohamed </a:t>
            </a:r>
            <a:r>
              <a:rPr lang="en-US" sz="1600" dirty="0" err="1">
                <a:latin typeface="Clash Display Light" pitchFamily="50" charset="0"/>
              </a:rPr>
              <a:t>Elmadawy</a:t>
            </a:r>
            <a:endParaRPr lang="en-US" sz="1600" dirty="0">
              <a:latin typeface="Clash Display Light" pitchFamily="50" charset="0"/>
            </a:endParaRPr>
          </a:p>
          <a:p>
            <a:pPr marL="0" lvl="0" indent="0" algn="ctr" rtl="0">
              <a:lnSpc>
                <a:spcPct val="150000"/>
              </a:lnSpc>
              <a:spcBef>
                <a:spcPts val="0"/>
              </a:spcBef>
              <a:spcAft>
                <a:spcPts val="0"/>
              </a:spcAft>
              <a:buNone/>
            </a:pPr>
            <a:r>
              <a:rPr lang="en-US" sz="1600" dirty="0">
                <a:latin typeface="Clash Display Light" pitchFamily="50" charset="0"/>
              </a:rPr>
              <a:t>Andrew Samir</a:t>
            </a:r>
            <a:endParaRPr sz="1600" dirty="0">
              <a:latin typeface="Clash Display Light" pitchFamily="50" charset="0"/>
            </a:endParaRPr>
          </a:p>
        </p:txBody>
      </p:sp>
      <p:pic>
        <p:nvPicPr>
          <p:cNvPr id="2" name="Picture 1">
            <a:extLst>
              <a:ext uri="{FF2B5EF4-FFF2-40B4-BE49-F238E27FC236}">
                <a16:creationId xmlns:a16="http://schemas.microsoft.com/office/drawing/2014/main" id="{D4F71612-E24D-7B59-80E6-B66A4EAA143D}"/>
              </a:ext>
            </a:extLst>
          </p:cNvPr>
          <p:cNvPicPr>
            <a:picLocks noChangeAspect="1"/>
          </p:cNvPicPr>
          <p:nvPr/>
        </p:nvPicPr>
        <p:blipFill>
          <a:blip r:embed="rId3"/>
          <a:stretch>
            <a:fillRect/>
          </a:stretch>
        </p:blipFill>
        <p:spPr>
          <a:xfrm>
            <a:off x="4535025" y="1786990"/>
            <a:ext cx="4608975" cy="3133616"/>
          </a:xfrm>
          <a:prstGeom prst="rect">
            <a:avLst/>
          </a:prstGeom>
        </p:spPr>
      </p:pic>
      <p:pic>
        <p:nvPicPr>
          <p:cNvPr id="8" name="Picture 7" descr="A picture containing logo">
            <a:extLst>
              <a:ext uri="{FF2B5EF4-FFF2-40B4-BE49-F238E27FC236}">
                <a16:creationId xmlns:a16="http://schemas.microsoft.com/office/drawing/2014/main" id="{7E097C43-2AA2-8320-57D8-227645587CCE}"/>
              </a:ext>
            </a:extLst>
          </p:cNvPr>
          <p:cNvPicPr>
            <a:picLocks noChangeAspect="1"/>
          </p:cNvPicPr>
          <p:nvPr/>
        </p:nvPicPr>
        <p:blipFill>
          <a:blip r:embed="rId4"/>
          <a:stretch>
            <a:fillRect/>
          </a:stretch>
        </p:blipFill>
        <p:spPr>
          <a:xfrm>
            <a:off x="657017" y="619826"/>
            <a:ext cx="4978363" cy="12572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9177810B-3B17-F574-46E2-41877341E694}"/>
              </a:ext>
            </a:extLst>
          </p:cNvPr>
          <p:cNvSpPr>
            <a:spLocks noGrp="1"/>
          </p:cNvSpPr>
          <p:nvPr>
            <p:ph type="title"/>
          </p:nvPr>
        </p:nvSpPr>
        <p:spPr>
          <a:xfrm>
            <a:off x="-12062" y="568061"/>
            <a:ext cx="7223619" cy="845343"/>
          </a:xfrm>
        </p:spPr>
        <p:txBody>
          <a:bodyPr/>
          <a:lstStyle/>
          <a:p>
            <a:r>
              <a:rPr lang="en-GB" sz="2400" dirty="0">
                <a:latin typeface="Clash Display Medium" pitchFamily="50" charset="0"/>
              </a:rPr>
              <a:t>What are the products of the process?</a:t>
            </a:r>
            <a:endParaRPr lang="en-US" sz="2400" dirty="0">
              <a:latin typeface="Clash Display Medium" pitchFamily="50" charset="0"/>
            </a:endParaRPr>
          </a:p>
        </p:txBody>
      </p:sp>
      <p:pic>
        <p:nvPicPr>
          <p:cNvPr id="3" name="Content Placeholder 3">
            <a:extLst>
              <a:ext uri="{FF2B5EF4-FFF2-40B4-BE49-F238E27FC236}">
                <a16:creationId xmlns:a16="http://schemas.microsoft.com/office/drawing/2014/main" id="{C8D625E3-8A19-E768-61E6-0889B1F0F286}"/>
              </a:ext>
            </a:extLst>
          </p:cNvPr>
          <p:cNvPicPr>
            <a:picLocks noChangeAspect="1"/>
          </p:cNvPicPr>
          <p:nvPr/>
        </p:nvPicPr>
        <p:blipFill>
          <a:blip r:embed="rId3"/>
          <a:stretch>
            <a:fillRect/>
          </a:stretch>
        </p:blipFill>
        <p:spPr>
          <a:xfrm>
            <a:off x="6518440" y="1536800"/>
            <a:ext cx="2491746" cy="2991849"/>
          </a:xfrm>
          <a:prstGeom prst="rect">
            <a:avLst/>
          </a:prstGeom>
          <a:noFill/>
          <a:ln>
            <a:noFill/>
          </a:ln>
        </p:spPr>
      </p:pic>
      <p:sp>
        <p:nvSpPr>
          <p:cNvPr id="4" name="TextBox 3">
            <a:extLst>
              <a:ext uri="{FF2B5EF4-FFF2-40B4-BE49-F238E27FC236}">
                <a16:creationId xmlns:a16="http://schemas.microsoft.com/office/drawing/2014/main" id="{1C7A759B-E75B-C675-EB72-6520DA3A56E2}"/>
              </a:ext>
            </a:extLst>
          </p:cNvPr>
          <p:cNvSpPr txBox="1"/>
          <p:nvPr/>
        </p:nvSpPr>
        <p:spPr>
          <a:xfrm>
            <a:off x="654792" y="1536801"/>
            <a:ext cx="5580238" cy="3046988"/>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Clash Display Light" pitchFamily="50" charset="0"/>
              </a:rPr>
              <a:t>The most common distillation fractions of petroleum are fuels. </a:t>
            </a:r>
          </a:p>
          <a:p>
            <a:pPr marL="285750" indent="-285750" algn="just">
              <a:buFont typeface="Arial" panose="020B0604020202020204" pitchFamily="34" charset="0"/>
              <a:buChar char="•"/>
            </a:pPr>
            <a:r>
              <a:rPr lang="en-US" sz="1600" dirty="0">
                <a:latin typeface="Clash Display Light" pitchFamily="50" charset="0"/>
              </a:rPr>
              <a:t>Gaseous fuel such as liquified petroleum gas and propane, stored and shipped in liquid form under pressure.</a:t>
            </a:r>
          </a:p>
          <a:p>
            <a:pPr marL="285750" indent="-285750" algn="just">
              <a:buFont typeface="Arial" panose="020B0604020202020204" pitchFamily="34" charset="0"/>
              <a:buChar char="•"/>
            </a:pPr>
            <a:r>
              <a:rPr lang="en-US" sz="1600" dirty="0">
                <a:latin typeface="Clash Display Light" pitchFamily="50" charset="0"/>
              </a:rPr>
              <a:t>Lubricants (light machine oils, motor oils, and greases)</a:t>
            </a:r>
          </a:p>
          <a:p>
            <a:pPr marL="285750" indent="-285750" algn="just">
              <a:buFont typeface="Arial" panose="020B0604020202020204" pitchFamily="34" charset="0"/>
              <a:buChar char="•"/>
            </a:pPr>
            <a:r>
              <a:rPr lang="en-US" sz="1600" dirty="0">
                <a:latin typeface="Clash Display Light" pitchFamily="50" charset="0"/>
              </a:rPr>
              <a:t>Petrochemicals are organic compounds that are the ingredients for the chemical industry, including ethylene and benzene-toluene-xylenes ("BTX") which are often sent to petrochemical plants for further processing in a variety of ways. </a:t>
            </a:r>
          </a:p>
          <a:p>
            <a:pPr marL="285750" indent="-285750" algn="just">
              <a:buFont typeface="Arial" panose="020B0604020202020204" pitchFamily="34" charset="0"/>
              <a:buChar char="•"/>
            </a:pPr>
            <a:r>
              <a:rPr lang="en-US" sz="1600" dirty="0">
                <a:latin typeface="Clash Display Light" pitchFamily="50" charset="0"/>
              </a:rPr>
              <a:t>Others include Naphtha, bitumen petroleum wax/jelly.</a:t>
            </a:r>
          </a:p>
        </p:txBody>
      </p:sp>
    </p:spTree>
    <p:extLst>
      <p:ext uri="{BB962C8B-B14F-4D97-AF65-F5344CB8AC3E}">
        <p14:creationId xmlns:p14="http://schemas.microsoft.com/office/powerpoint/2010/main" val="3176526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2BA283E3-C48B-DBA6-28AF-EE4A946A0C9F}"/>
              </a:ext>
            </a:extLst>
          </p:cNvPr>
          <p:cNvSpPr>
            <a:spLocks noGrp="1"/>
          </p:cNvSpPr>
          <p:nvPr>
            <p:ph type="title"/>
          </p:nvPr>
        </p:nvSpPr>
        <p:spPr>
          <a:xfrm>
            <a:off x="1095428" y="536532"/>
            <a:ext cx="4257157" cy="534664"/>
          </a:xfrm>
        </p:spPr>
        <p:txBody>
          <a:bodyPr/>
          <a:lstStyle/>
          <a:p>
            <a:r>
              <a:rPr lang="en-GB" sz="2800" dirty="0">
                <a:latin typeface="Clash Display Medium" pitchFamily="50" charset="0"/>
              </a:rPr>
              <a:t>There is more into it..</a:t>
            </a:r>
            <a:endParaRPr lang="en-US" sz="2800" dirty="0">
              <a:latin typeface="Clash Display Medium" pitchFamily="50" charset="0"/>
            </a:endParaRPr>
          </a:p>
        </p:txBody>
      </p:sp>
      <p:sp>
        <p:nvSpPr>
          <p:cNvPr id="3" name="Content Placeholder 2">
            <a:extLst>
              <a:ext uri="{FF2B5EF4-FFF2-40B4-BE49-F238E27FC236}">
                <a16:creationId xmlns:a16="http://schemas.microsoft.com/office/drawing/2014/main" id="{EAAF3EC9-A385-F7AC-6162-5964517954F5}"/>
              </a:ext>
            </a:extLst>
          </p:cNvPr>
          <p:cNvSpPr txBox="1">
            <a:spLocks/>
          </p:cNvSpPr>
          <p:nvPr/>
        </p:nvSpPr>
        <p:spPr>
          <a:xfrm>
            <a:off x="101811" y="1118373"/>
            <a:ext cx="7800687" cy="3471747"/>
          </a:xfrm>
          <a:prstGeom prst="rect">
            <a:avLst/>
          </a:prstGeom>
          <a:noFill/>
          <a:ln>
            <a:noFill/>
          </a:ln>
        </p:spPr>
        <p:txBody>
          <a:bodyPr spcFirstLastPara="1" wrap="square" lIns="91425" tIns="91425" rIns="91425" bIns="91425" anchor="ctr" anchorCtr="0">
            <a:normAutofit fontScale="92500"/>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lnSpc>
                <a:spcPct val="110000"/>
              </a:lnSpc>
            </a:pPr>
            <a:r>
              <a:rPr lang="en-US" sz="1400" dirty="0">
                <a:solidFill>
                  <a:schemeClr val="accent5"/>
                </a:solidFill>
                <a:latin typeface="Clash Display Medium" pitchFamily="50" charset="0"/>
              </a:rPr>
              <a:t>There are several ways to transport oil after production, including:</a:t>
            </a:r>
          </a:p>
          <a:p>
            <a:pPr algn="just">
              <a:lnSpc>
                <a:spcPct val="110000"/>
              </a:lnSpc>
            </a:pPr>
            <a:endParaRPr lang="en-US" sz="1400" dirty="0">
              <a:solidFill>
                <a:schemeClr val="accent5"/>
              </a:solidFill>
              <a:latin typeface="Clash Display Medium" pitchFamily="50" charset="0"/>
            </a:endParaRPr>
          </a:p>
          <a:p>
            <a:pPr marL="514350" indent="-514350" algn="just">
              <a:lnSpc>
                <a:spcPct val="110000"/>
              </a:lnSpc>
              <a:buFont typeface="+mj-lt"/>
              <a:buAutoNum type="arabicPeriod"/>
            </a:pPr>
            <a:r>
              <a:rPr lang="en-US" sz="1400" dirty="0">
                <a:solidFill>
                  <a:schemeClr val="accent5"/>
                </a:solidFill>
                <a:latin typeface="Clash Display Medium" pitchFamily="50" charset="0"/>
              </a:rPr>
              <a:t>Pipelines: Oil can be transported through pipelines, which are the most efficient and cost-effective method for long-distance transportation.</a:t>
            </a:r>
          </a:p>
          <a:p>
            <a:pPr marL="514350" indent="-514350" algn="just">
              <a:lnSpc>
                <a:spcPct val="110000"/>
              </a:lnSpc>
              <a:buFont typeface="+mj-lt"/>
              <a:buAutoNum type="arabicPeriod"/>
            </a:pPr>
            <a:r>
              <a:rPr lang="en-US" sz="1400" dirty="0">
                <a:solidFill>
                  <a:schemeClr val="accent5"/>
                </a:solidFill>
                <a:latin typeface="Clash Display Medium" pitchFamily="50" charset="0"/>
              </a:rPr>
              <a:t>Tankers: Oil can be transported by tanker ships, which are specially designed vessels that can carry large quantities of oil. Tankers can transport oil to ports all over the world.</a:t>
            </a:r>
          </a:p>
          <a:p>
            <a:pPr marL="514350" indent="-514350" algn="just">
              <a:lnSpc>
                <a:spcPct val="110000"/>
              </a:lnSpc>
              <a:buFont typeface="+mj-lt"/>
              <a:buAutoNum type="arabicPeriod"/>
            </a:pPr>
            <a:r>
              <a:rPr lang="en-US" sz="1400" dirty="0">
                <a:solidFill>
                  <a:schemeClr val="accent5"/>
                </a:solidFill>
                <a:latin typeface="Clash Display Medium" pitchFamily="50" charset="0"/>
              </a:rPr>
              <a:t>Rail: Oil can also be transported by rail, using specially designed railcars. This method is often used to transport oil to locations that are not accessible by pipeline.</a:t>
            </a:r>
          </a:p>
          <a:p>
            <a:pPr marL="514350" indent="-514350" algn="just">
              <a:lnSpc>
                <a:spcPct val="110000"/>
              </a:lnSpc>
              <a:buFont typeface="+mj-lt"/>
              <a:buAutoNum type="arabicPeriod"/>
            </a:pPr>
            <a:r>
              <a:rPr lang="en-US" sz="1400" dirty="0">
                <a:solidFill>
                  <a:schemeClr val="accent5"/>
                </a:solidFill>
                <a:latin typeface="Clash Display Medium" pitchFamily="50" charset="0"/>
              </a:rPr>
              <a:t>Trucks: Oil can be transported by truck, typically used for shorter distances, and can be useful for providing oil to remote locations or for emergency supply.</a:t>
            </a:r>
          </a:p>
          <a:p>
            <a:pPr marL="514350" indent="-514350" algn="just">
              <a:lnSpc>
                <a:spcPct val="110000"/>
              </a:lnSpc>
              <a:buFont typeface="+mj-lt"/>
              <a:buAutoNum type="arabicPeriod"/>
            </a:pPr>
            <a:r>
              <a:rPr lang="en-US" sz="1400" dirty="0">
                <a:solidFill>
                  <a:schemeClr val="accent5"/>
                </a:solidFill>
                <a:latin typeface="Clash Display Medium" pitchFamily="50" charset="0"/>
              </a:rPr>
              <a:t>Barge: Oil can be transported by barge, typically used for short-distance transportation on rivers and coastal waters.</a:t>
            </a:r>
          </a:p>
          <a:p>
            <a:pPr algn="just">
              <a:lnSpc>
                <a:spcPct val="110000"/>
              </a:lnSpc>
            </a:pPr>
            <a:endParaRPr lang="en-US" sz="1400" dirty="0">
              <a:solidFill>
                <a:schemeClr val="accent5"/>
              </a:solidFill>
              <a:latin typeface="Clash Display Medium" pitchFamily="50" charset="0"/>
            </a:endParaRPr>
          </a:p>
          <a:p>
            <a:pPr algn="just">
              <a:lnSpc>
                <a:spcPct val="110000"/>
              </a:lnSpc>
            </a:pPr>
            <a:r>
              <a:rPr lang="en-US" sz="1400" dirty="0">
                <a:solidFill>
                  <a:schemeClr val="accent5"/>
                </a:solidFill>
                <a:latin typeface="Clash Display Medium" pitchFamily="50" charset="0"/>
              </a:rPr>
              <a:t>The method chosen will depend on the quantity, quality, and location of the oil, as well as the availability of transportation infrastructure and the destination of the oil.</a:t>
            </a:r>
          </a:p>
        </p:txBody>
      </p:sp>
      <p:pic>
        <p:nvPicPr>
          <p:cNvPr id="4" name="Picture 3">
            <a:extLst>
              <a:ext uri="{FF2B5EF4-FFF2-40B4-BE49-F238E27FC236}">
                <a16:creationId xmlns:a16="http://schemas.microsoft.com/office/drawing/2014/main" id="{07DF919A-1EFC-7466-4A68-B3460EADF6C8}"/>
              </a:ext>
            </a:extLst>
          </p:cNvPr>
          <p:cNvPicPr>
            <a:picLocks noChangeAspect="1"/>
          </p:cNvPicPr>
          <p:nvPr/>
        </p:nvPicPr>
        <p:blipFill>
          <a:blip r:embed="rId3"/>
          <a:stretch>
            <a:fillRect/>
          </a:stretch>
        </p:blipFill>
        <p:spPr>
          <a:xfrm>
            <a:off x="7253533" y="3355501"/>
            <a:ext cx="2397009" cy="2146341"/>
          </a:xfrm>
          <a:prstGeom prst="rect">
            <a:avLst/>
          </a:prstGeom>
        </p:spPr>
      </p:pic>
    </p:spTree>
    <p:extLst>
      <p:ext uri="{BB962C8B-B14F-4D97-AF65-F5344CB8AC3E}">
        <p14:creationId xmlns:p14="http://schemas.microsoft.com/office/powerpoint/2010/main" val="2528319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2BA283E3-C48B-DBA6-28AF-EE4A946A0C9F}"/>
              </a:ext>
            </a:extLst>
          </p:cNvPr>
          <p:cNvSpPr>
            <a:spLocks noGrp="1"/>
          </p:cNvSpPr>
          <p:nvPr>
            <p:ph type="title"/>
          </p:nvPr>
        </p:nvSpPr>
        <p:spPr>
          <a:xfrm>
            <a:off x="168310" y="789294"/>
            <a:ext cx="4257157" cy="534664"/>
          </a:xfrm>
        </p:spPr>
        <p:txBody>
          <a:bodyPr/>
          <a:lstStyle/>
          <a:p>
            <a:r>
              <a:rPr lang="en-GB" sz="3600" dirty="0">
                <a:latin typeface="Clash Display Medium" pitchFamily="50" charset="0"/>
              </a:rPr>
              <a:t>Even more,</a:t>
            </a:r>
            <a:endParaRPr lang="en-US" sz="1600" dirty="0">
              <a:latin typeface="Clash Display Medium" pitchFamily="50" charset="0"/>
            </a:endParaRPr>
          </a:p>
        </p:txBody>
      </p:sp>
      <p:sp>
        <p:nvSpPr>
          <p:cNvPr id="3" name="Content Placeholder 2">
            <a:extLst>
              <a:ext uri="{FF2B5EF4-FFF2-40B4-BE49-F238E27FC236}">
                <a16:creationId xmlns:a16="http://schemas.microsoft.com/office/drawing/2014/main" id="{EAAF3EC9-A385-F7AC-6162-5964517954F5}"/>
              </a:ext>
            </a:extLst>
          </p:cNvPr>
          <p:cNvSpPr txBox="1">
            <a:spLocks/>
          </p:cNvSpPr>
          <p:nvPr/>
        </p:nvSpPr>
        <p:spPr>
          <a:xfrm>
            <a:off x="343904" y="1256990"/>
            <a:ext cx="7800687" cy="3471747"/>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l"/>
            <a:r>
              <a:rPr lang="en-US" sz="1400" dirty="0">
                <a:solidFill>
                  <a:schemeClr val="accent5"/>
                </a:solidFill>
                <a:latin typeface="Clash Display Medium" pitchFamily="50" charset="0"/>
              </a:rPr>
              <a:t>There are several methods for storing oil after production, including:</a:t>
            </a:r>
          </a:p>
          <a:p>
            <a:pPr algn="l"/>
            <a:endParaRPr lang="en-US" sz="1400" dirty="0">
              <a:solidFill>
                <a:schemeClr val="accent5"/>
              </a:solidFill>
              <a:latin typeface="Clash Display Medium" pitchFamily="50" charset="0"/>
            </a:endParaRPr>
          </a:p>
          <a:p>
            <a:pPr marL="514350" indent="-514350" algn="l">
              <a:buFont typeface="+mj-lt"/>
              <a:buAutoNum type="arabicPeriod"/>
            </a:pPr>
            <a:r>
              <a:rPr lang="en-US" sz="1400" dirty="0">
                <a:solidFill>
                  <a:schemeClr val="accent5"/>
                </a:solidFill>
                <a:latin typeface="Clash Display Medium" pitchFamily="50" charset="0"/>
              </a:rPr>
              <a:t>Tank storage: Oil can be stored in large above-ground tanks or underground tanks that are designed to withstand the weight of the oil and prevent leaks.</a:t>
            </a:r>
          </a:p>
          <a:p>
            <a:pPr marL="514350" indent="-514350" algn="l">
              <a:buFont typeface="+mj-lt"/>
              <a:buAutoNum type="arabicPeriod"/>
            </a:pPr>
            <a:r>
              <a:rPr lang="en-US" sz="1400" dirty="0">
                <a:solidFill>
                  <a:schemeClr val="accent5"/>
                </a:solidFill>
                <a:latin typeface="Clash Display Medium" pitchFamily="50" charset="0"/>
              </a:rPr>
              <a:t>Underground storage: Oil can be injected into underground geological formations, such as salt caverns, for long-term storage.</a:t>
            </a:r>
          </a:p>
          <a:p>
            <a:pPr marL="514350" indent="-514350" algn="l">
              <a:buFont typeface="+mj-lt"/>
              <a:buAutoNum type="arabicPeriod"/>
            </a:pPr>
            <a:r>
              <a:rPr lang="en-US" sz="1400" dirty="0">
                <a:solidFill>
                  <a:schemeClr val="accent5"/>
                </a:solidFill>
                <a:latin typeface="Clash Display Medium" pitchFamily="50" charset="0"/>
              </a:rPr>
              <a:t>Offshore storage: Oil can be stored in offshore platforms or vessels, such as tankers or FPSOs, which are designed to withstand the harsh marine environment.</a:t>
            </a:r>
          </a:p>
          <a:p>
            <a:pPr marL="514350" indent="-514350" algn="l">
              <a:buFont typeface="+mj-lt"/>
              <a:buAutoNum type="arabicPeriod"/>
            </a:pPr>
            <a:r>
              <a:rPr lang="en-US" sz="1400" dirty="0">
                <a:solidFill>
                  <a:schemeClr val="accent5"/>
                </a:solidFill>
                <a:latin typeface="Clash Display Medium" pitchFamily="50" charset="0"/>
              </a:rPr>
              <a:t>Ship storage: Oil can be stored in large vessels, such as tankers, which can transport the oil to different locations.</a:t>
            </a:r>
          </a:p>
          <a:p>
            <a:pPr marL="0" indent="0" algn="l"/>
            <a:endParaRPr lang="en-US" sz="1400" dirty="0">
              <a:solidFill>
                <a:schemeClr val="accent5"/>
              </a:solidFill>
              <a:latin typeface="Clash Display Medium" pitchFamily="50" charset="0"/>
            </a:endParaRPr>
          </a:p>
          <a:p>
            <a:pPr marL="0" indent="0" algn="l"/>
            <a:endParaRPr lang="en-US" sz="1400" dirty="0">
              <a:solidFill>
                <a:schemeClr val="accent5"/>
              </a:solidFill>
              <a:latin typeface="Clash Display Medium" pitchFamily="50" charset="0"/>
            </a:endParaRPr>
          </a:p>
          <a:p>
            <a:pPr algn="l"/>
            <a:r>
              <a:rPr lang="en-US" sz="1400" dirty="0">
                <a:solidFill>
                  <a:schemeClr val="accent5"/>
                </a:solidFill>
                <a:latin typeface="Clash Display Medium" pitchFamily="50" charset="0"/>
              </a:rPr>
              <a:t>          The method chosen will depend on the quantity, quality, and location of the oil, as well as the availability of storage facilities and transportation infrastructure.</a:t>
            </a:r>
          </a:p>
        </p:txBody>
      </p:sp>
      <p:grpSp>
        <p:nvGrpSpPr>
          <p:cNvPr id="5" name="Google Shape;678;p33">
            <a:extLst>
              <a:ext uri="{FF2B5EF4-FFF2-40B4-BE49-F238E27FC236}">
                <a16:creationId xmlns:a16="http://schemas.microsoft.com/office/drawing/2014/main" id="{AD826067-8F35-5067-3FC7-2FC8F5B7E96B}"/>
              </a:ext>
            </a:extLst>
          </p:cNvPr>
          <p:cNvGrpSpPr/>
          <p:nvPr/>
        </p:nvGrpSpPr>
        <p:grpSpPr>
          <a:xfrm>
            <a:off x="7292897" y="1823420"/>
            <a:ext cx="2782570" cy="3667675"/>
            <a:chOff x="4995616" y="539400"/>
            <a:chExt cx="4321569" cy="4191358"/>
          </a:xfrm>
        </p:grpSpPr>
        <p:sp>
          <p:nvSpPr>
            <p:cNvPr id="6" name="Google Shape;679;p33">
              <a:extLst>
                <a:ext uri="{FF2B5EF4-FFF2-40B4-BE49-F238E27FC236}">
                  <a16:creationId xmlns:a16="http://schemas.microsoft.com/office/drawing/2014/main" id="{68232AFC-2B57-8FEE-527C-656BE0B9BD2A}"/>
                </a:ext>
              </a:extLst>
            </p:cNvPr>
            <p:cNvSpPr/>
            <p:nvPr/>
          </p:nvSpPr>
          <p:spPr>
            <a:xfrm>
              <a:off x="893274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680;p33">
              <a:extLst>
                <a:ext uri="{FF2B5EF4-FFF2-40B4-BE49-F238E27FC236}">
                  <a16:creationId xmlns:a16="http://schemas.microsoft.com/office/drawing/2014/main" id="{7242B07E-1B02-E822-157A-749183C39988}"/>
                </a:ext>
              </a:extLst>
            </p:cNvPr>
            <p:cNvSpPr/>
            <p:nvPr/>
          </p:nvSpPr>
          <p:spPr>
            <a:xfrm>
              <a:off x="6429952" y="2746648"/>
              <a:ext cx="485704" cy="1407552"/>
            </a:xfrm>
            <a:custGeom>
              <a:avLst/>
              <a:gdLst/>
              <a:ahLst/>
              <a:cxnLst/>
              <a:rect l="l" t="t" r="r" b="b"/>
              <a:pathLst>
                <a:path w="5890" h="17069" extrusionOk="0">
                  <a:moveTo>
                    <a:pt x="4912" y="0"/>
                  </a:moveTo>
                  <a:cubicBezTo>
                    <a:pt x="4787" y="0"/>
                    <a:pt x="4662" y="101"/>
                    <a:pt x="4687" y="251"/>
                  </a:cubicBezTo>
                  <a:cubicBezTo>
                    <a:pt x="4737" y="2131"/>
                    <a:pt x="4988" y="2983"/>
                    <a:pt x="5188" y="3584"/>
                  </a:cubicBezTo>
                  <a:cubicBezTo>
                    <a:pt x="5313" y="4035"/>
                    <a:pt x="5389" y="4336"/>
                    <a:pt x="5389" y="4837"/>
                  </a:cubicBezTo>
                  <a:cubicBezTo>
                    <a:pt x="5338" y="6015"/>
                    <a:pt x="4787" y="6492"/>
                    <a:pt x="3684" y="7018"/>
                  </a:cubicBezTo>
                  <a:cubicBezTo>
                    <a:pt x="3358" y="7168"/>
                    <a:pt x="3008" y="7268"/>
                    <a:pt x="2632" y="7344"/>
                  </a:cubicBezTo>
                  <a:cubicBezTo>
                    <a:pt x="2080" y="7494"/>
                    <a:pt x="1529" y="7619"/>
                    <a:pt x="1053" y="7995"/>
                  </a:cubicBezTo>
                  <a:cubicBezTo>
                    <a:pt x="50" y="8797"/>
                    <a:pt x="0" y="10176"/>
                    <a:pt x="100" y="11579"/>
                  </a:cubicBezTo>
                  <a:lnTo>
                    <a:pt x="451" y="16842"/>
                  </a:lnTo>
                  <a:cubicBezTo>
                    <a:pt x="451" y="16968"/>
                    <a:pt x="551" y="17068"/>
                    <a:pt x="677" y="17068"/>
                  </a:cubicBezTo>
                  <a:lnTo>
                    <a:pt x="702" y="17068"/>
                  </a:lnTo>
                  <a:cubicBezTo>
                    <a:pt x="827" y="17068"/>
                    <a:pt x="927" y="16943"/>
                    <a:pt x="927" y="16817"/>
                  </a:cubicBezTo>
                  <a:lnTo>
                    <a:pt x="576" y="11529"/>
                  </a:lnTo>
                  <a:cubicBezTo>
                    <a:pt x="501" y="10276"/>
                    <a:pt x="526" y="9023"/>
                    <a:pt x="1353" y="8371"/>
                  </a:cubicBezTo>
                  <a:cubicBezTo>
                    <a:pt x="1729" y="8070"/>
                    <a:pt x="2231" y="7945"/>
                    <a:pt x="2757" y="7820"/>
                  </a:cubicBezTo>
                  <a:cubicBezTo>
                    <a:pt x="3133" y="7720"/>
                    <a:pt x="3509" y="7619"/>
                    <a:pt x="3885" y="7469"/>
                  </a:cubicBezTo>
                  <a:cubicBezTo>
                    <a:pt x="5113" y="6867"/>
                    <a:pt x="5815" y="6266"/>
                    <a:pt x="5865" y="4862"/>
                  </a:cubicBezTo>
                  <a:cubicBezTo>
                    <a:pt x="5890" y="4286"/>
                    <a:pt x="5790" y="3910"/>
                    <a:pt x="5639" y="3459"/>
                  </a:cubicBezTo>
                  <a:cubicBezTo>
                    <a:pt x="5464" y="2857"/>
                    <a:pt x="5238" y="2055"/>
                    <a:pt x="5163" y="226"/>
                  </a:cubicBezTo>
                  <a:cubicBezTo>
                    <a:pt x="5163" y="101"/>
                    <a:pt x="5038" y="0"/>
                    <a:pt x="4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81;p33">
              <a:extLst>
                <a:ext uri="{FF2B5EF4-FFF2-40B4-BE49-F238E27FC236}">
                  <a16:creationId xmlns:a16="http://schemas.microsoft.com/office/drawing/2014/main" id="{7C29D41E-1426-3CA1-6C96-AE83C22332E1}"/>
                </a:ext>
              </a:extLst>
            </p:cNvPr>
            <p:cNvSpPr/>
            <p:nvPr/>
          </p:nvSpPr>
          <p:spPr>
            <a:xfrm>
              <a:off x="642995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82;p33">
              <a:extLst>
                <a:ext uri="{FF2B5EF4-FFF2-40B4-BE49-F238E27FC236}">
                  <a16:creationId xmlns:a16="http://schemas.microsoft.com/office/drawing/2014/main" id="{A24FC32D-D74B-2A44-3524-CA168F23D77B}"/>
                </a:ext>
              </a:extLst>
            </p:cNvPr>
            <p:cNvSpPr/>
            <p:nvPr/>
          </p:nvSpPr>
          <p:spPr>
            <a:xfrm>
              <a:off x="6235673" y="4205723"/>
              <a:ext cx="512587" cy="250191"/>
            </a:xfrm>
            <a:custGeom>
              <a:avLst/>
              <a:gdLst/>
              <a:ahLst/>
              <a:cxnLst/>
              <a:rect l="l" t="t" r="r" b="b"/>
              <a:pathLst>
                <a:path w="6216" h="3034" extrusionOk="0">
                  <a:moveTo>
                    <a:pt x="1303" y="1"/>
                  </a:moveTo>
                  <a:cubicBezTo>
                    <a:pt x="1103" y="1"/>
                    <a:pt x="902" y="126"/>
                    <a:pt x="852" y="326"/>
                  </a:cubicBezTo>
                  <a:lnTo>
                    <a:pt x="100" y="2357"/>
                  </a:lnTo>
                  <a:cubicBezTo>
                    <a:pt x="0" y="2682"/>
                    <a:pt x="226" y="3033"/>
                    <a:pt x="577" y="3033"/>
                  </a:cubicBezTo>
                  <a:lnTo>
                    <a:pt x="5614" y="3033"/>
                  </a:lnTo>
                  <a:cubicBezTo>
                    <a:pt x="5965" y="3033"/>
                    <a:pt x="6216" y="2682"/>
                    <a:pt x="6090" y="2357"/>
                  </a:cubicBezTo>
                  <a:lnTo>
                    <a:pt x="5364" y="326"/>
                  </a:lnTo>
                  <a:cubicBezTo>
                    <a:pt x="5288" y="126"/>
                    <a:pt x="5088"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83;p33">
              <a:extLst>
                <a:ext uri="{FF2B5EF4-FFF2-40B4-BE49-F238E27FC236}">
                  <a16:creationId xmlns:a16="http://schemas.microsoft.com/office/drawing/2014/main" id="{7F38A38E-6814-EB2E-0964-FDD7BA8DEFFE}"/>
                </a:ext>
              </a:extLst>
            </p:cNvPr>
            <p:cNvSpPr/>
            <p:nvPr/>
          </p:nvSpPr>
          <p:spPr>
            <a:xfrm>
              <a:off x="6274924" y="4238790"/>
              <a:ext cx="432021" cy="181995"/>
            </a:xfrm>
            <a:custGeom>
              <a:avLst/>
              <a:gdLst/>
              <a:ahLst/>
              <a:cxnLst/>
              <a:rect l="l" t="t" r="r" b="b"/>
              <a:pathLst>
                <a:path w="5239" h="2207" extrusionOk="0">
                  <a:moveTo>
                    <a:pt x="827" y="1"/>
                  </a:moveTo>
                  <a:cubicBezTo>
                    <a:pt x="802" y="1"/>
                    <a:pt x="752" y="26"/>
                    <a:pt x="752" y="76"/>
                  </a:cubicBezTo>
                  <a:lnTo>
                    <a:pt x="25" y="2081"/>
                  </a:lnTo>
                  <a:cubicBezTo>
                    <a:pt x="0" y="2131"/>
                    <a:pt x="25" y="2156"/>
                    <a:pt x="25" y="2181"/>
                  </a:cubicBezTo>
                  <a:cubicBezTo>
                    <a:pt x="50" y="2181"/>
                    <a:pt x="76" y="2206"/>
                    <a:pt x="101" y="2206"/>
                  </a:cubicBezTo>
                  <a:lnTo>
                    <a:pt x="5138" y="2206"/>
                  </a:lnTo>
                  <a:cubicBezTo>
                    <a:pt x="5188" y="2206"/>
                    <a:pt x="5213" y="2181"/>
                    <a:pt x="5213" y="2181"/>
                  </a:cubicBezTo>
                  <a:cubicBezTo>
                    <a:pt x="5238" y="2156"/>
                    <a:pt x="5238" y="2131"/>
                    <a:pt x="5238" y="2081"/>
                  </a:cubicBezTo>
                  <a:lnTo>
                    <a:pt x="4512" y="76"/>
                  </a:lnTo>
                  <a:cubicBezTo>
                    <a:pt x="4487"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84;p33">
              <a:extLst>
                <a:ext uri="{FF2B5EF4-FFF2-40B4-BE49-F238E27FC236}">
                  <a16:creationId xmlns:a16="http://schemas.microsoft.com/office/drawing/2014/main" id="{9E3CFBBD-51B8-7504-1E15-EF98995245E3}"/>
                </a:ext>
              </a:extLst>
            </p:cNvPr>
            <p:cNvSpPr/>
            <p:nvPr/>
          </p:nvSpPr>
          <p:spPr>
            <a:xfrm>
              <a:off x="6291417" y="4253303"/>
              <a:ext cx="398954" cy="155029"/>
            </a:xfrm>
            <a:custGeom>
              <a:avLst/>
              <a:gdLst/>
              <a:ahLst/>
              <a:cxnLst/>
              <a:rect l="l" t="t" r="r" b="b"/>
              <a:pathLst>
                <a:path w="4838" h="1880" extrusionOk="0">
                  <a:moveTo>
                    <a:pt x="678" y="0"/>
                  </a:moveTo>
                  <a:lnTo>
                    <a:pt x="1" y="1880"/>
                  </a:lnTo>
                  <a:lnTo>
                    <a:pt x="4838" y="1880"/>
                  </a:lnTo>
                  <a:lnTo>
                    <a:pt x="4161"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85;p33">
              <a:extLst>
                <a:ext uri="{FF2B5EF4-FFF2-40B4-BE49-F238E27FC236}">
                  <a16:creationId xmlns:a16="http://schemas.microsoft.com/office/drawing/2014/main" id="{7464FE16-518D-9C2B-A923-43D1041ECB28}"/>
                </a:ext>
              </a:extLst>
            </p:cNvPr>
            <p:cNvSpPr/>
            <p:nvPr/>
          </p:nvSpPr>
          <p:spPr>
            <a:xfrm>
              <a:off x="6336936" y="4271857"/>
              <a:ext cx="310059" cy="70341"/>
            </a:xfrm>
            <a:custGeom>
              <a:avLst/>
              <a:gdLst/>
              <a:ahLst/>
              <a:cxnLst/>
              <a:rect l="l" t="t" r="r" b="b"/>
              <a:pathLst>
                <a:path w="3760" h="853" extrusionOk="0">
                  <a:moveTo>
                    <a:pt x="301" y="1"/>
                  </a:moveTo>
                  <a:lnTo>
                    <a:pt x="0" y="853"/>
                  </a:lnTo>
                  <a:lnTo>
                    <a:pt x="3760" y="853"/>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86;p33">
              <a:extLst>
                <a:ext uri="{FF2B5EF4-FFF2-40B4-BE49-F238E27FC236}">
                  <a16:creationId xmlns:a16="http://schemas.microsoft.com/office/drawing/2014/main" id="{896CFCF4-0B63-BDA3-E247-33D2B15029A0}"/>
                </a:ext>
              </a:extLst>
            </p:cNvPr>
            <p:cNvSpPr/>
            <p:nvPr/>
          </p:nvSpPr>
          <p:spPr>
            <a:xfrm>
              <a:off x="6169539" y="4385571"/>
              <a:ext cx="642795" cy="70341"/>
            </a:xfrm>
            <a:custGeom>
              <a:avLst/>
              <a:gdLst/>
              <a:ahLst/>
              <a:cxnLst/>
              <a:rect l="l" t="t" r="r" b="b"/>
              <a:pathLst>
                <a:path w="7795" h="853" extrusionOk="0">
                  <a:moveTo>
                    <a:pt x="852" y="0"/>
                  </a:moveTo>
                  <a:cubicBezTo>
                    <a:pt x="376" y="0"/>
                    <a:pt x="0" y="376"/>
                    <a:pt x="0" y="852"/>
                  </a:cubicBezTo>
                  <a:lnTo>
                    <a:pt x="7795" y="852"/>
                  </a:lnTo>
                  <a:cubicBezTo>
                    <a:pt x="7795" y="376"/>
                    <a:pt x="7419" y="0"/>
                    <a:pt x="6968"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87;p33">
              <a:extLst>
                <a:ext uri="{FF2B5EF4-FFF2-40B4-BE49-F238E27FC236}">
                  <a16:creationId xmlns:a16="http://schemas.microsoft.com/office/drawing/2014/main" id="{A4506F8F-069F-8A27-9E44-C419EB4DB917}"/>
                </a:ext>
              </a:extLst>
            </p:cNvPr>
            <p:cNvSpPr/>
            <p:nvPr/>
          </p:nvSpPr>
          <p:spPr>
            <a:xfrm>
              <a:off x="6194277" y="4385571"/>
              <a:ext cx="593235" cy="16575"/>
            </a:xfrm>
            <a:custGeom>
              <a:avLst/>
              <a:gdLst/>
              <a:ahLst/>
              <a:cxnLst/>
              <a:rect l="l" t="t" r="r" b="b"/>
              <a:pathLst>
                <a:path w="7194" h="201" extrusionOk="0">
                  <a:moveTo>
                    <a:pt x="552" y="0"/>
                  </a:moveTo>
                  <a:cubicBezTo>
                    <a:pt x="327" y="0"/>
                    <a:pt x="151" y="75"/>
                    <a:pt x="1" y="201"/>
                  </a:cubicBezTo>
                  <a:lnTo>
                    <a:pt x="7194" y="201"/>
                  </a:lnTo>
                  <a:cubicBezTo>
                    <a:pt x="7069" y="75"/>
                    <a:pt x="6868" y="0"/>
                    <a:pt x="6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88;p33">
              <a:extLst>
                <a:ext uri="{FF2B5EF4-FFF2-40B4-BE49-F238E27FC236}">
                  <a16:creationId xmlns:a16="http://schemas.microsoft.com/office/drawing/2014/main" id="{CADECA44-6925-8D12-8EEC-C51B0A47E234}"/>
                </a:ext>
              </a:extLst>
            </p:cNvPr>
            <p:cNvSpPr/>
            <p:nvPr/>
          </p:nvSpPr>
          <p:spPr>
            <a:xfrm>
              <a:off x="6237734"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89;p33">
              <a:extLst>
                <a:ext uri="{FF2B5EF4-FFF2-40B4-BE49-F238E27FC236}">
                  <a16:creationId xmlns:a16="http://schemas.microsoft.com/office/drawing/2014/main" id="{9E343DA3-EB63-F31D-FE81-8794212792D5}"/>
                </a:ext>
              </a:extLst>
            </p:cNvPr>
            <p:cNvSpPr/>
            <p:nvPr/>
          </p:nvSpPr>
          <p:spPr>
            <a:xfrm>
              <a:off x="6241857" y="4431007"/>
              <a:ext cx="24904" cy="12452"/>
            </a:xfrm>
            <a:custGeom>
              <a:avLst/>
              <a:gdLst/>
              <a:ahLst/>
              <a:cxnLst/>
              <a:rect l="l" t="t" r="r" b="b"/>
              <a:pathLst>
                <a:path w="302" h="151" extrusionOk="0">
                  <a:moveTo>
                    <a:pt x="0" y="0"/>
                  </a:moveTo>
                  <a:cubicBezTo>
                    <a:pt x="0" y="76"/>
                    <a:pt x="76" y="151"/>
                    <a:pt x="151"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90;p33">
              <a:extLst>
                <a:ext uri="{FF2B5EF4-FFF2-40B4-BE49-F238E27FC236}">
                  <a16:creationId xmlns:a16="http://schemas.microsoft.com/office/drawing/2014/main" id="{966B4139-DF34-F01C-0A5C-F0E7B241B769}"/>
                </a:ext>
              </a:extLst>
            </p:cNvPr>
            <p:cNvSpPr/>
            <p:nvPr/>
          </p:nvSpPr>
          <p:spPr>
            <a:xfrm>
              <a:off x="6316238"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1;p33">
              <a:extLst>
                <a:ext uri="{FF2B5EF4-FFF2-40B4-BE49-F238E27FC236}">
                  <a16:creationId xmlns:a16="http://schemas.microsoft.com/office/drawing/2014/main" id="{8A8895CE-6176-A100-A276-CA731E34A048}"/>
                </a:ext>
              </a:extLst>
            </p:cNvPr>
            <p:cNvSpPr/>
            <p:nvPr/>
          </p:nvSpPr>
          <p:spPr>
            <a:xfrm>
              <a:off x="6320361"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92;p33">
              <a:extLst>
                <a:ext uri="{FF2B5EF4-FFF2-40B4-BE49-F238E27FC236}">
                  <a16:creationId xmlns:a16="http://schemas.microsoft.com/office/drawing/2014/main" id="{590E2685-97EC-BF0C-3B35-E6CA2257DB5D}"/>
                </a:ext>
              </a:extLst>
            </p:cNvPr>
            <p:cNvSpPr/>
            <p:nvPr/>
          </p:nvSpPr>
          <p:spPr>
            <a:xfrm>
              <a:off x="6394741" y="4410310"/>
              <a:ext cx="35294" cy="35211"/>
            </a:xfrm>
            <a:custGeom>
              <a:avLst/>
              <a:gdLst/>
              <a:ahLst/>
              <a:cxnLst/>
              <a:rect l="l" t="t" r="r" b="b"/>
              <a:pathLst>
                <a:path w="428" h="427" extrusionOk="0">
                  <a:moveTo>
                    <a:pt x="227" y="1"/>
                  </a:moveTo>
                  <a:cubicBezTo>
                    <a:pt x="101" y="1"/>
                    <a:pt x="1" y="101"/>
                    <a:pt x="1" y="201"/>
                  </a:cubicBezTo>
                  <a:cubicBezTo>
                    <a:pt x="1" y="327"/>
                    <a:pt x="101" y="427"/>
                    <a:pt x="227" y="427"/>
                  </a:cubicBezTo>
                  <a:cubicBezTo>
                    <a:pt x="327" y="427"/>
                    <a:pt x="427" y="327"/>
                    <a:pt x="427" y="201"/>
                  </a:cubicBezTo>
                  <a:cubicBezTo>
                    <a:pt x="427" y="101"/>
                    <a:pt x="327"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93;p33">
              <a:extLst>
                <a:ext uri="{FF2B5EF4-FFF2-40B4-BE49-F238E27FC236}">
                  <a16:creationId xmlns:a16="http://schemas.microsoft.com/office/drawing/2014/main" id="{1C9A892D-EBF2-EFD0-DC6D-6CDF930779A2}"/>
                </a:ext>
              </a:extLst>
            </p:cNvPr>
            <p:cNvSpPr/>
            <p:nvPr/>
          </p:nvSpPr>
          <p:spPr>
            <a:xfrm>
              <a:off x="6398947" y="4431007"/>
              <a:ext cx="26883" cy="12452"/>
            </a:xfrm>
            <a:custGeom>
              <a:avLst/>
              <a:gdLst/>
              <a:ahLst/>
              <a:cxnLst/>
              <a:rect l="l" t="t" r="r" b="b"/>
              <a:pathLst>
                <a:path w="326"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94;p33">
              <a:extLst>
                <a:ext uri="{FF2B5EF4-FFF2-40B4-BE49-F238E27FC236}">
                  <a16:creationId xmlns:a16="http://schemas.microsoft.com/office/drawing/2014/main" id="{CB83956B-9092-2BDE-72E0-4C83A0310163}"/>
                </a:ext>
              </a:extLst>
            </p:cNvPr>
            <p:cNvSpPr/>
            <p:nvPr/>
          </p:nvSpPr>
          <p:spPr>
            <a:xfrm>
              <a:off x="6473327"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95;p33">
              <a:extLst>
                <a:ext uri="{FF2B5EF4-FFF2-40B4-BE49-F238E27FC236}">
                  <a16:creationId xmlns:a16="http://schemas.microsoft.com/office/drawing/2014/main" id="{D1C9BA35-2C18-4F6C-5D76-D9BE34835BC5}"/>
                </a:ext>
              </a:extLst>
            </p:cNvPr>
            <p:cNvSpPr/>
            <p:nvPr/>
          </p:nvSpPr>
          <p:spPr>
            <a:xfrm>
              <a:off x="6477450"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96;p33">
              <a:extLst>
                <a:ext uri="{FF2B5EF4-FFF2-40B4-BE49-F238E27FC236}">
                  <a16:creationId xmlns:a16="http://schemas.microsoft.com/office/drawing/2014/main" id="{F76EA8E7-FEED-6924-1A04-54EDE324F7B0}"/>
                </a:ext>
              </a:extLst>
            </p:cNvPr>
            <p:cNvSpPr/>
            <p:nvPr/>
          </p:nvSpPr>
          <p:spPr>
            <a:xfrm>
              <a:off x="6553892"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97;p33">
              <a:extLst>
                <a:ext uri="{FF2B5EF4-FFF2-40B4-BE49-F238E27FC236}">
                  <a16:creationId xmlns:a16="http://schemas.microsoft.com/office/drawing/2014/main" id="{FEA2FD28-F1FE-F24D-85D3-863CADF43DC1}"/>
                </a:ext>
              </a:extLst>
            </p:cNvPr>
            <p:cNvSpPr/>
            <p:nvPr/>
          </p:nvSpPr>
          <p:spPr>
            <a:xfrm>
              <a:off x="6558015" y="4431007"/>
              <a:ext cx="24904" cy="12452"/>
            </a:xfrm>
            <a:custGeom>
              <a:avLst/>
              <a:gdLst/>
              <a:ahLst/>
              <a:cxnLst/>
              <a:rect l="l" t="t" r="r" b="b"/>
              <a:pathLst>
                <a:path w="302" h="151" extrusionOk="0">
                  <a:moveTo>
                    <a:pt x="1" y="0"/>
                  </a:moveTo>
                  <a:cubicBezTo>
                    <a:pt x="1" y="76"/>
                    <a:pt x="51" y="151"/>
                    <a:pt x="151" y="151"/>
                  </a:cubicBezTo>
                  <a:cubicBezTo>
                    <a:pt x="227" y="151"/>
                    <a:pt x="302" y="76"/>
                    <a:pt x="302"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98;p33">
              <a:extLst>
                <a:ext uri="{FF2B5EF4-FFF2-40B4-BE49-F238E27FC236}">
                  <a16:creationId xmlns:a16="http://schemas.microsoft.com/office/drawing/2014/main" id="{420DD128-F388-8CFC-9C2E-FC0479107F40}"/>
                </a:ext>
              </a:extLst>
            </p:cNvPr>
            <p:cNvSpPr/>
            <p:nvPr/>
          </p:nvSpPr>
          <p:spPr>
            <a:xfrm>
              <a:off x="6632478"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99;p33">
              <a:extLst>
                <a:ext uri="{FF2B5EF4-FFF2-40B4-BE49-F238E27FC236}">
                  <a16:creationId xmlns:a16="http://schemas.microsoft.com/office/drawing/2014/main" id="{34697110-448B-273B-3B4F-A57D873FB657}"/>
                </a:ext>
              </a:extLst>
            </p:cNvPr>
            <p:cNvSpPr/>
            <p:nvPr/>
          </p:nvSpPr>
          <p:spPr>
            <a:xfrm>
              <a:off x="6636601"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00;p33">
              <a:extLst>
                <a:ext uri="{FF2B5EF4-FFF2-40B4-BE49-F238E27FC236}">
                  <a16:creationId xmlns:a16="http://schemas.microsoft.com/office/drawing/2014/main" id="{D1C2EDBE-FB3E-88E0-67DE-4BB70096C7E3}"/>
                </a:ext>
              </a:extLst>
            </p:cNvPr>
            <p:cNvSpPr/>
            <p:nvPr/>
          </p:nvSpPr>
          <p:spPr>
            <a:xfrm>
              <a:off x="6710981"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01;p33">
              <a:extLst>
                <a:ext uri="{FF2B5EF4-FFF2-40B4-BE49-F238E27FC236}">
                  <a16:creationId xmlns:a16="http://schemas.microsoft.com/office/drawing/2014/main" id="{85F92FA7-04F8-25B2-DDD3-34691A546900}"/>
                </a:ext>
              </a:extLst>
            </p:cNvPr>
            <p:cNvSpPr/>
            <p:nvPr/>
          </p:nvSpPr>
          <p:spPr>
            <a:xfrm>
              <a:off x="6715104"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02;p33">
              <a:extLst>
                <a:ext uri="{FF2B5EF4-FFF2-40B4-BE49-F238E27FC236}">
                  <a16:creationId xmlns:a16="http://schemas.microsoft.com/office/drawing/2014/main" id="{A7CDADF4-CE37-8D9E-80FD-CF2FA403161D}"/>
                </a:ext>
              </a:extLst>
            </p:cNvPr>
            <p:cNvSpPr/>
            <p:nvPr/>
          </p:nvSpPr>
          <p:spPr>
            <a:xfrm>
              <a:off x="6407193"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52" y="928"/>
                  </a:lnTo>
                  <a:cubicBezTo>
                    <a:pt x="251" y="928"/>
                    <a:pt x="0" y="1178"/>
                    <a:pt x="0" y="1479"/>
                  </a:cubicBezTo>
                  <a:lnTo>
                    <a:pt x="0" y="2031"/>
                  </a:lnTo>
                  <a:lnTo>
                    <a:pt x="1880" y="2031"/>
                  </a:lnTo>
                  <a:lnTo>
                    <a:pt x="1880" y="1479"/>
                  </a:lnTo>
                  <a:cubicBezTo>
                    <a:pt x="1880" y="1178"/>
                    <a:pt x="1654" y="928"/>
                    <a:pt x="1329" y="928"/>
                  </a:cubicBezTo>
                  <a:lnTo>
                    <a:pt x="1504" y="928"/>
                  </a:lnTo>
                  <a:cubicBezTo>
                    <a:pt x="1579" y="928"/>
                    <a:pt x="1629" y="878"/>
                    <a:pt x="1629" y="828"/>
                  </a:cubicBezTo>
                  <a:cubicBezTo>
                    <a:pt x="1629" y="752"/>
                    <a:pt x="1579" y="702"/>
                    <a:pt x="1504" y="702"/>
                  </a:cubicBezTo>
                  <a:cubicBezTo>
                    <a:pt x="1579" y="702"/>
                    <a:pt x="1629" y="652"/>
                    <a:pt x="1629" y="577"/>
                  </a:cubicBezTo>
                  <a:cubicBezTo>
                    <a:pt x="1629" y="527"/>
                    <a:pt x="1579" y="477"/>
                    <a:pt x="1504" y="477"/>
                  </a:cubicBezTo>
                  <a:cubicBezTo>
                    <a:pt x="1579" y="477"/>
                    <a:pt x="1629" y="402"/>
                    <a:pt x="1629" y="351"/>
                  </a:cubicBezTo>
                  <a:cubicBezTo>
                    <a:pt x="1629" y="276"/>
                    <a:pt x="1579" y="226"/>
                    <a:pt x="1504" y="226"/>
                  </a:cubicBezTo>
                  <a:cubicBezTo>
                    <a:pt x="1579" y="226"/>
                    <a:pt x="1629" y="176"/>
                    <a:pt x="1629" y="101"/>
                  </a:cubicBezTo>
                  <a:cubicBezTo>
                    <a:pt x="1629"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03;p33">
              <a:extLst>
                <a:ext uri="{FF2B5EF4-FFF2-40B4-BE49-F238E27FC236}">
                  <a16:creationId xmlns:a16="http://schemas.microsoft.com/office/drawing/2014/main" id="{76901B18-2CAF-2E91-7B07-FB5D49B42DF3}"/>
                </a:ext>
              </a:extLst>
            </p:cNvPr>
            <p:cNvSpPr/>
            <p:nvPr/>
          </p:nvSpPr>
          <p:spPr>
            <a:xfrm>
              <a:off x="6425747" y="4129281"/>
              <a:ext cx="26965" cy="62094"/>
            </a:xfrm>
            <a:custGeom>
              <a:avLst/>
              <a:gdLst/>
              <a:ahLst/>
              <a:cxnLst/>
              <a:rect l="l" t="t" r="r" b="b"/>
              <a:pathLst>
                <a:path w="327" h="753" extrusionOk="0">
                  <a:moveTo>
                    <a:pt x="327" y="0"/>
                  </a:moveTo>
                  <a:cubicBezTo>
                    <a:pt x="151" y="0"/>
                    <a:pt x="1" y="151"/>
                    <a:pt x="1" y="326"/>
                  </a:cubicBezTo>
                  <a:lnTo>
                    <a:pt x="1" y="752"/>
                  </a:lnTo>
                  <a:lnTo>
                    <a:pt x="327" y="752"/>
                  </a:lnTo>
                  <a:lnTo>
                    <a:pt x="3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04;p33">
              <a:extLst>
                <a:ext uri="{FF2B5EF4-FFF2-40B4-BE49-F238E27FC236}">
                  <a16:creationId xmlns:a16="http://schemas.microsoft.com/office/drawing/2014/main" id="{ECFE530D-697F-D883-7585-8E1BAEFB86A7}"/>
                </a:ext>
              </a:extLst>
            </p:cNvPr>
            <p:cNvSpPr/>
            <p:nvPr/>
          </p:nvSpPr>
          <p:spPr>
            <a:xfrm>
              <a:off x="6438198" y="4038326"/>
              <a:ext cx="93100" cy="10390"/>
            </a:xfrm>
            <a:custGeom>
              <a:avLst/>
              <a:gdLst/>
              <a:ahLst/>
              <a:cxnLst/>
              <a:rect l="l" t="t" r="r" b="b"/>
              <a:pathLst>
                <a:path w="1129" h="126"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05;p33">
              <a:extLst>
                <a:ext uri="{FF2B5EF4-FFF2-40B4-BE49-F238E27FC236}">
                  <a16:creationId xmlns:a16="http://schemas.microsoft.com/office/drawing/2014/main" id="{A08F7C4B-EADB-1470-4FFA-406319A6AA31}"/>
                </a:ext>
              </a:extLst>
            </p:cNvPr>
            <p:cNvSpPr/>
            <p:nvPr/>
          </p:nvSpPr>
          <p:spPr>
            <a:xfrm>
              <a:off x="6438198" y="4056962"/>
              <a:ext cx="93100" cy="10390"/>
            </a:xfrm>
            <a:custGeom>
              <a:avLst/>
              <a:gdLst/>
              <a:ahLst/>
              <a:cxnLst/>
              <a:rect l="l" t="t" r="r" b="b"/>
              <a:pathLst>
                <a:path w="1129" h="126" extrusionOk="0">
                  <a:moveTo>
                    <a:pt x="50" y="0"/>
                  </a:moveTo>
                  <a:cubicBezTo>
                    <a:pt x="25" y="0"/>
                    <a:pt x="0" y="25"/>
                    <a:pt x="0" y="50"/>
                  </a:cubicBezTo>
                  <a:cubicBezTo>
                    <a:pt x="0" y="100"/>
                    <a:pt x="25" y="125"/>
                    <a:pt x="50" y="125"/>
                  </a:cubicBezTo>
                  <a:lnTo>
                    <a:pt x="1078" y="125"/>
                  </a:lnTo>
                  <a:cubicBezTo>
                    <a:pt x="1103" y="125"/>
                    <a:pt x="1128" y="100"/>
                    <a:pt x="1128" y="50"/>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06;p33">
              <a:extLst>
                <a:ext uri="{FF2B5EF4-FFF2-40B4-BE49-F238E27FC236}">
                  <a16:creationId xmlns:a16="http://schemas.microsoft.com/office/drawing/2014/main" id="{EDAF495C-FB4C-5618-F183-F632644245C2}"/>
                </a:ext>
              </a:extLst>
            </p:cNvPr>
            <p:cNvSpPr/>
            <p:nvPr/>
          </p:nvSpPr>
          <p:spPr>
            <a:xfrm>
              <a:off x="6438198" y="4077577"/>
              <a:ext cx="93100" cy="10473"/>
            </a:xfrm>
            <a:custGeom>
              <a:avLst/>
              <a:gdLst/>
              <a:ahLst/>
              <a:cxnLst/>
              <a:rect l="l" t="t" r="r" b="b"/>
              <a:pathLst>
                <a:path w="1129" h="127"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07;p33">
              <a:extLst>
                <a:ext uri="{FF2B5EF4-FFF2-40B4-BE49-F238E27FC236}">
                  <a16:creationId xmlns:a16="http://schemas.microsoft.com/office/drawing/2014/main" id="{18401DBB-E142-5266-4716-BD883A993500}"/>
                </a:ext>
              </a:extLst>
            </p:cNvPr>
            <p:cNvSpPr/>
            <p:nvPr/>
          </p:nvSpPr>
          <p:spPr>
            <a:xfrm>
              <a:off x="6438198" y="4096214"/>
              <a:ext cx="93100" cy="10390"/>
            </a:xfrm>
            <a:custGeom>
              <a:avLst/>
              <a:gdLst/>
              <a:ahLst/>
              <a:cxnLst/>
              <a:rect l="l" t="t" r="r" b="b"/>
              <a:pathLst>
                <a:path w="1129" h="126" extrusionOk="0">
                  <a:moveTo>
                    <a:pt x="50" y="0"/>
                  </a:moveTo>
                  <a:cubicBezTo>
                    <a:pt x="25" y="0"/>
                    <a:pt x="0" y="25"/>
                    <a:pt x="0" y="75"/>
                  </a:cubicBezTo>
                  <a:cubicBezTo>
                    <a:pt x="0" y="101"/>
                    <a:pt x="25" y="126"/>
                    <a:pt x="50" y="126"/>
                  </a:cubicBezTo>
                  <a:lnTo>
                    <a:pt x="1078" y="126"/>
                  </a:lnTo>
                  <a:cubicBezTo>
                    <a:pt x="1103" y="126"/>
                    <a:pt x="1128" y="101"/>
                    <a:pt x="1128" y="75"/>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08;p33">
              <a:extLst>
                <a:ext uri="{FF2B5EF4-FFF2-40B4-BE49-F238E27FC236}">
                  <a16:creationId xmlns:a16="http://schemas.microsoft.com/office/drawing/2014/main" id="{44F6A839-E553-CC4D-4847-73345D1B9D6C}"/>
                </a:ext>
              </a:extLst>
            </p:cNvPr>
            <p:cNvSpPr/>
            <p:nvPr/>
          </p:nvSpPr>
          <p:spPr>
            <a:xfrm>
              <a:off x="6801936" y="2802392"/>
              <a:ext cx="86833" cy="93100"/>
            </a:xfrm>
            <a:custGeom>
              <a:avLst/>
              <a:gdLst/>
              <a:ahLst/>
              <a:cxnLst/>
              <a:rect l="l" t="t" r="r" b="b"/>
              <a:pathLst>
                <a:path w="1053" h="1129" extrusionOk="0">
                  <a:moveTo>
                    <a:pt x="0" y="1"/>
                  </a:moveTo>
                  <a:lnTo>
                    <a:pt x="0" y="302"/>
                  </a:lnTo>
                  <a:cubicBezTo>
                    <a:pt x="0" y="477"/>
                    <a:pt x="151" y="602"/>
                    <a:pt x="301" y="602"/>
                  </a:cubicBezTo>
                  <a:lnTo>
                    <a:pt x="201" y="602"/>
                  </a:lnTo>
                  <a:cubicBezTo>
                    <a:pt x="176" y="602"/>
                    <a:pt x="151" y="628"/>
                    <a:pt x="151" y="678"/>
                  </a:cubicBezTo>
                  <a:cubicBezTo>
                    <a:pt x="151" y="703"/>
                    <a:pt x="176" y="728"/>
                    <a:pt x="201" y="728"/>
                  </a:cubicBezTo>
                  <a:cubicBezTo>
                    <a:pt x="176" y="728"/>
                    <a:pt x="151" y="778"/>
                    <a:pt x="151" y="803"/>
                  </a:cubicBezTo>
                  <a:cubicBezTo>
                    <a:pt x="151" y="853"/>
                    <a:pt x="176" y="878"/>
                    <a:pt x="201" y="878"/>
                  </a:cubicBezTo>
                  <a:cubicBezTo>
                    <a:pt x="176" y="878"/>
                    <a:pt x="151" y="903"/>
                    <a:pt x="151" y="928"/>
                  </a:cubicBezTo>
                  <a:cubicBezTo>
                    <a:pt x="151" y="978"/>
                    <a:pt x="176" y="1003"/>
                    <a:pt x="201" y="1003"/>
                  </a:cubicBezTo>
                  <a:cubicBezTo>
                    <a:pt x="176" y="1003"/>
                    <a:pt x="151" y="1029"/>
                    <a:pt x="151" y="1079"/>
                  </a:cubicBezTo>
                  <a:cubicBezTo>
                    <a:pt x="151" y="1104"/>
                    <a:pt x="176" y="1129"/>
                    <a:pt x="201" y="1129"/>
                  </a:cubicBezTo>
                  <a:lnTo>
                    <a:pt x="852" y="1129"/>
                  </a:lnTo>
                  <a:cubicBezTo>
                    <a:pt x="878" y="1129"/>
                    <a:pt x="903" y="1104"/>
                    <a:pt x="903" y="1079"/>
                  </a:cubicBezTo>
                  <a:cubicBezTo>
                    <a:pt x="903" y="1029"/>
                    <a:pt x="878" y="1003"/>
                    <a:pt x="852" y="1003"/>
                  </a:cubicBezTo>
                  <a:cubicBezTo>
                    <a:pt x="878" y="1003"/>
                    <a:pt x="903" y="978"/>
                    <a:pt x="903" y="928"/>
                  </a:cubicBezTo>
                  <a:cubicBezTo>
                    <a:pt x="903" y="903"/>
                    <a:pt x="878" y="878"/>
                    <a:pt x="852" y="878"/>
                  </a:cubicBezTo>
                  <a:cubicBezTo>
                    <a:pt x="878" y="878"/>
                    <a:pt x="903" y="853"/>
                    <a:pt x="903" y="803"/>
                  </a:cubicBezTo>
                  <a:cubicBezTo>
                    <a:pt x="903" y="778"/>
                    <a:pt x="878" y="728"/>
                    <a:pt x="852" y="728"/>
                  </a:cubicBezTo>
                  <a:cubicBezTo>
                    <a:pt x="878" y="728"/>
                    <a:pt x="903" y="703"/>
                    <a:pt x="903" y="678"/>
                  </a:cubicBezTo>
                  <a:cubicBezTo>
                    <a:pt x="903" y="628"/>
                    <a:pt x="878" y="602"/>
                    <a:pt x="852" y="602"/>
                  </a:cubicBezTo>
                  <a:lnTo>
                    <a:pt x="752" y="602"/>
                  </a:lnTo>
                  <a:cubicBezTo>
                    <a:pt x="928"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09;p33">
              <a:extLst>
                <a:ext uri="{FF2B5EF4-FFF2-40B4-BE49-F238E27FC236}">
                  <a16:creationId xmlns:a16="http://schemas.microsoft.com/office/drawing/2014/main" id="{0741B5F7-1BCD-6B9E-2BA0-755F5BC05D53}"/>
                </a:ext>
              </a:extLst>
            </p:cNvPr>
            <p:cNvSpPr/>
            <p:nvPr/>
          </p:nvSpPr>
          <p:spPr>
            <a:xfrm>
              <a:off x="6863947"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10;p33">
              <a:extLst>
                <a:ext uri="{FF2B5EF4-FFF2-40B4-BE49-F238E27FC236}">
                  <a16:creationId xmlns:a16="http://schemas.microsoft.com/office/drawing/2014/main" id="{9320080D-3F84-5D09-8851-17727BA225AA}"/>
                </a:ext>
              </a:extLst>
            </p:cNvPr>
            <p:cNvSpPr/>
            <p:nvPr/>
          </p:nvSpPr>
          <p:spPr>
            <a:xfrm>
              <a:off x="6820490" y="2889224"/>
              <a:ext cx="51786" cy="6267"/>
            </a:xfrm>
            <a:custGeom>
              <a:avLst/>
              <a:gdLst/>
              <a:ahLst/>
              <a:cxnLst/>
              <a:rect l="l" t="t" r="r" b="b"/>
              <a:pathLst>
                <a:path w="628" h="76" extrusionOk="0">
                  <a:moveTo>
                    <a:pt x="26" y="1"/>
                  </a:moveTo>
                  <a:cubicBezTo>
                    <a:pt x="1" y="1"/>
                    <a:pt x="1" y="26"/>
                    <a:pt x="1" y="51"/>
                  </a:cubicBezTo>
                  <a:cubicBezTo>
                    <a:pt x="1" y="51"/>
                    <a:pt x="1" y="76"/>
                    <a:pt x="26" y="76"/>
                  </a:cubicBezTo>
                  <a:lnTo>
                    <a:pt x="602" y="76"/>
                  </a:lnTo>
                  <a:cubicBezTo>
                    <a:pt x="602" y="76"/>
                    <a:pt x="627" y="51"/>
                    <a:pt x="627" y="51"/>
                  </a:cubicBezTo>
                  <a:cubicBezTo>
                    <a:pt x="627" y="26"/>
                    <a:pt x="602"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11;p33">
              <a:extLst>
                <a:ext uri="{FF2B5EF4-FFF2-40B4-BE49-F238E27FC236}">
                  <a16:creationId xmlns:a16="http://schemas.microsoft.com/office/drawing/2014/main" id="{EAFA1AE9-FE06-711E-1340-1C998984E334}"/>
                </a:ext>
              </a:extLst>
            </p:cNvPr>
            <p:cNvSpPr/>
            <p:nvPr/>
          </p:nvSpPr>
          <p:spPr>
            <a:xfrm>
              <a:off x="6820490" y="2878916"/>
              <a:ext cx="51786" cy="6267"/>
            </a:xfrm>
            <a:custGeom>
              <a:avLst/>
              <a:gdLst/>
              <a:ahLst/>
              <a:cxnLst/>
              <a:rect l="l" t="t" r="r" b="b"/>
              <a:pathLst>
                <a:path w="628" h="76" extrusionOk="0">
                  <a:moveTo>
                    <a:pt x="26" y="0"/>
                  </a:moveTo>
                  <a:cubicBezTo>
                    <a:pt x="1" y="0"/>
                    <a:pt x="1" y="25"/>
                    <a:pt x="1" y="50"/>
                  </a:cubicBezTo>
                  <a:cubicBezTo>
                    <a:pt x="1" y="50"/>
                    <a:pt x="1" y="75"/>
                    <a:pt x="26" y="75"/>
                  </a:cubicBezTo>
                  <a:lnTo>
                    <a:pt x="602" y="75"/>
                  </a:lnTo>
                  <a:cubicBezTo>
                    <a:pt x="602" y="75"/>
                    <a:pt x="627" y="50"/>
                    <a:pt x="627" y="50"/>
                  </a:cubicBezTo>
                  <a:cubicBezTo>
                    <a:pt x="627" y="25"/>
                    <a:pt x="602"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12;p33">
              <a:extLst>
                <a:ext uri="{FF2B5EF4-FFF2-40B4-BE49-F238E27FC236}">
                  <a16:creationId xmlns:a16="http://schemas.microsoft.com/office/drawing/2014/main" id="{901760BE-B23F-2681-E8F4-4261FA91EBF8}"/>
                </a:ext>
              </a:extLst>
            </p:cNvPr>
            <p:cNvSpPr/>
            <p:nvPr/>
          </p:nvSpPr>
          <p:spPr>
            <a:xfrm>
              <a:off x="6820490" y="2868526"/>
              <a:ext cx="51786" cy="4288"/>
            </a:xfrm>
            <a:custGeom>
              <a:avLst/>
              <a:gdLst/>
              <a:ahLst/>
              <a:cxnLst/>
              <a:rect l="l" t="t" r="r" b="b"/>
              <a:pathLst>
                <a:path w="628" h="52"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13;p33">
              <a:extLst>
                <a:ext uri="{FF2B5EF4-FFF2-40B4-BE49-F238E27FC236}">
                  <a16:creationId xmlns:a16="http://schemas.microsoft.com/office/drawing/2014/main" id="{77ED48D5-71CA-00F8-B4B8-3076394212B3}"/>
                </a:ext>
              </a:extLst>
            </p:cNvPr>
            <p:cNvSpPr/>
            <p:nvPr/>
          </p:nvSpPr>
          <p:spPr>
            <a:xfrm>
              <a:off x="6820490" y="2858219"/>
              <a:ext cx="51786" cy="4206"/>
            </a:xfrm>
            <a:custGeom>
              <a:avLst/>
              <a:gdLst/>
              <a:ahLst/>
              <a:cxnLst/>
              <a:rect l="l" t="t" r="r" b="b"/>
              <a:pathLst>
                <a:path w="628" h="51"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14;p33">
              <a:extLst>
                <a:ext uri="{FF2B5EF4-FFF2-40B4-BE49-F238E27FC236}">
                  <a16:creationId xmlns:a16="http://schemas.microsoft.com/office/drawing/2014/main" id="{A95C0CF3-C92C-A805-332B-F82A573DB522}"/>
                </a:ext>
              </a:extLst>
            </p:cNvPr>
            <p:cNvSpPr/>
            <p:nvPr/>
          </p:nvSpPr>
          <p:spPr>
            <a:xfrm>
              <a:off x="7667866" y="2746648"/>
              <a:ext cx="1349664" cy="1419922"/>
            </a:xfrm>
            <a:custGeom>
              <a:avLst/>
              <a:gdLst/>
              <a:ahLst/>
              <a:cxnLst/>
              <a:rect l="l" t="t" r="r" b="b"/>
              <a:pathLst>
                <a:path w="16367" h="17219" extrusionOk="0">
                  <a:moveTo>
                    <a:pt x="226" y="0"/>
                  </a:moveTo>
                  <a:cubicBezTo>
                    <a:pt x="101" y="0"/>
                    <a:pt x="1" y="101"/>
                    <a:pt x="1" y="251"/>
                  </a:cubicBezTo>
                  <a:cubicBezTo>
                    <a:pt x="26" y="752"/>
                    <a:pt x="76" y="1253"/>
                    <a:pt x="126" y="1730"/>
                  </a:cubicBezTo>
                  <a:cubicBezTo>
                    <a:pt x="201" y="2456"/>
                    <a:pt x="301" y="3133"/>
                    <a:pt x="251" y="3885"/>
                  </a:cubicBezTo>
                  <a:lnTo>
                    <a:pt x="251" y="4010"/>
                  </a:lnTo>
                  <a:cubicBezTo>
                    <a:pt x="176" y="5213"/>
                    <a:pt x="126" y="6441"/>
                    <a:pt x="702" y="7544"/>
                  </a:cubicBezTo>
                  <a:cubicBezTo>
                    <a:pt x="1329" y="8722"/>
                    <a:pt x="2682" y="9549"/>
                    <a:pt x="4311" y="9750"/>
                  </a:cubicBezTo>
                  <a:cubicBezTo>
                    <a:pt x="4583" y="9784"/>
                    <a:pt x="4851" y="9798"/>
                    <a:pt x="5118" y="9798"/>
                  </a:cubicBezTo>
                  <a:cubicBezTo>
                    <a:pt x="6033" y="9798"/>
                    <a:pt x="6922" y="9624"/>
                    <a:pt x="7795" y="9449"/>
                  </a:cubicBezTo>
                  <a:cubicBezTo>
                    <a:pt x="8659" y="9276"/>
                    <a:pt x="9503" y="9103"/>
                    <a:pt x="10347" y="9103"/>
                  </a:cubicBezTo>
                  <a:cubicBezTo>
                    <a:pt x="10849" y="9103"/>
                    <a:pt x="11350" y="9165"/>
                    <a:pt x="11855" y="9324"/>
                  </a:cubicBezTo>
                  <a:cubicBezTo>
                    <a:pt x="13209" y="9750"/>
                    <a:pt x="14412" y="10878"/>
                    <a:pt x="15088" y="12381"/>
                  </a:cubicBezTo>
                  <a:cubicBezTo>
                    <a:pt x="15640" y="13634"/>
                    <a:pt x="15890" y="15138"/>
                    <a:pt x="15790" y="16968"/>
                  </a:cubicBezTo>
                  <a:cubicBezTo>
                    <a:pt x="15790" y="17093"/>
                    <a:pt x="15890" y="17193"/>
                    <a:pt x="16016" y="17218"/>
                  </a:cubicBezTo>
                  <a:lnTo>
                    <a:pt x="16041" y="17218"/>
                  </a:lnTo>
                  <a:cubicBezTo>
                    <a:pt x="16166" y="17218"/>
                    <a:pt x="16266" y="17118"/>
                    <a:pt x="16266" y="16968"/>
                  </a:cubicBezTo>
                  <a:cubicBezTo>
                    <a:pt x="16367" y="15088"/>
                    <a:pt x="16116" y="13509"/>
                    <a:pt x="15515" y="12181"/>
                  </a:cubicBezTo>
                  <a:cubicBezTo>
                    <a:pt x="14788" y="10552"/>
                    <a:pt x="13484" y="9324"/>
                    <a:pt x="12006" y="8873"/>
                  </a:cubicBezTo>
                  <a:cubicBezTo>
                    <a:pt x="11438" y="8699"/>
                    <a:pt x="10873" y="8633"/>
                    <a:pt x="10316" y="8633"/>
                  </a:cubicBezTo>
                  <a:cubicBezTo>
                    <a:pt x="9421" y="8633"/>
                    <a:pt x="8544" y="8803"/>
                    <a:pt x="7695" y="8973"/>
                  </a:cubicBezTo>
                  <a:cubicBezTo>
                    <a:pt x="6860" y="9147"/>
                    <a:pt x="5995" y="9322"/>
                    <a:pt x="5124" y="9322"/>
                  </a:cubicBezTo>
                  <a:cubicBezTo>
                    <a:pt x="4870" y="9322"/>
                    <a:pt x="4616" y="9307"/>
                    <a:pt x="4362" y="9274"/>
                  </a:cubicBezTo>
                  <a:cubicBezTo>
                    <a:pt x="2908" y="9098"/>
                    <a:pt x="1680" y="8346"/>
                    <a:pt x="1128" y="7319"/>
                  </a:cubicBezTo>
                  <a:cubicBezTo>
                    <a:pt x="602" y="6341"/>
                    <a:pt x="652" y="5163"/>
                    <a:pt x="727" y="4035"/>
                  </a:cubicBezTo>
                  <a:lnTo>
                    <a:pt x="727" y="3910"/>
                  </a:lnTo>
                  <a:cubicBezTo>
                    <a:pt x="778" y="3133"/>
                    <a:pt x="677" y="2381"/>
                    <a:pt x="602" y="1679"/>
                  </a:cubicBezTo>
                  <a:cubicBezTo>
                    <a:pt x="552" y="1203"/>
                    <a:pt x="502" y="727"/>
                    <a:pt x="477" y="226"/>
                  </a:cubicBezTo>
                  <a:cubicBezTo>
                    <a:pt x="477" y="101"/>
                    <a:pt x="352" y="0"/>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715;p33">
              <a:extLst>
                <a:ext uri="{FF2B5EF4-FFF2-40B4-BE49-F238E27FC236}">
                  <a16:creationId xmlns:a16="http://schemas.microsoft.com/office/drawing/2014/main" id="{ABE4ADEF-1A08-DD74-9899-852C3DE6CD77}"/>
                </a:ext>
              </a:extLst>
            </p:cNvPr>
            <p:cNvSpPr/>
            <p:nvPr/>
          </p:nvSpPr>
          <p:spPr>
            <a:xfrm>
              <a:off x="7655496" y="2802392"/>
              <a:ext cx="84771" cy="93100"/>
            </a:xfrm>
            <a:custGeom>
              <a:avLst/>
              <a:gdLst/>
              <a:ahLst/>
              <a:cxnLst/>
              <a:rect l="l" t="t" r="r" b="b"/>
              <a:pathLst>
                <a:path w="1028" h="1129" extrusionOk="0">
                  <a:moveTo>
                    <a:pt x="0" y="1"/>
                  </a:moveTo>
                  <a:lnTo>
                    <a:pt x="0" y="302"/>
                  </a:lnTo>
                  <a:cubicBezTo>
                    <a:pt x="0" y="477"/>
                    <a:pt x="126" y="602"/>
                    <a:pt x="301" y="602"/>
                  </a:cubicBezTo>
                  <a:lnTo>
                    <a:pt x="201" y="602"/>
                  </a:lnTo>
                  <a:cubicBezTo>
                    <a:pt x="151" y="602"/>
                    <a:pt x="126" y="628"/>
                    <a:pt x="126" y="678"/>
                  </a:cubicBezTo>
                  <a:cubicBezTo>
                    <a:pt x="126" y="703"/>
                    <a:pt x="151" y="728"/>
                    <a:pt x="201" y="728"/>
                  </a:cubicBezTo>
                  <a:cubicBezTo>
                    <a:pt x="151" y="728"/>
                    <a:pt x="126" y="778"/>
                    <a:pt x="126" y="803"/>
                  </a:cubicBezTo>
                  <a:cubicBezTo>
                    <a:pt x="126" y="853"/>
                    <a:pt x="151" y="878"/>
                    <a:pt x="201" y="878"/>
                  </a:cubicBezTo>
                  <a:cubicBezTo>
                    <a:pt x="151" y="878"/>
                    <a:pt x="126" y="903"/>
                    <a:pt x="126" y="928"/>
                  </a:cubicBezTo>
                  <a:cubicBezTo>
                    <a:pt x="126" y="978"/>
                    <a:pt x="151" y="1003"/>
                    <a:pt x="201" y="1003"/>
                  </a:cubicBezTo>
                  <a:cubicBezTo>
                    <a:pt x="151" y="1003"/>
                    <a:pt x="126" y="1029"/>
                    <a:pt x="126" y="1079"/>
                  </a:cubicBezTo>
                  <a:cubicBezTo>
                    <a:pt x="126" y="1104"/>
                    <a:pt x="151" y="1129"/>
                    <a:pt x="201" y="1129"/>
                  </a:cubicBezTo>
                  <a:lnTo>
                    <a:pt x="827" y="1129"/>
                  </a:lnTo>
                  <a:cubicBezTo>
                    <a:pt x="852" y="1129"/>
                    <a:pt x="903" y="1104"/>
                    <a:pt x="903" y="1079"/>
                  </a:cubicBezTo>
                  <a:cubicBezTo>
                    <a:pt x="903" y="1029"/>
                    <a:pt x="852" y="1003"/>
                    <a:pt x="827" y="1003"/>
                  </a:cubicBezTo>
                  <a:cubicBezTo>
                    <a:pt x="852" y="1003"/>
                    <a:pt x="903" y="978"/>
                    <a:pt x="903" y="928"/>
                  </a:cubicBezTo>
                  <a:cubicBezTo>
                    <a:pt x="903" y="903"/>
                    <a:pt x="852" y="878"/>
                    <a:pt x="827" y="878"/>
                  </a:cubicBezTo>
                  <a:cubicBezTo>
                    <a:pt x="852" y="878"/>
                    <a:pt x="903" y="853"/>
                    <a:pt x="903" y="803"/>
                  </a:cubicBezTo>
                  <a:cubicBezTo>
                    <a:pt x="903" y="778"/>
                    <a:pt x="852" y="728"/>
                    <a:pt x="827" y="728"/>
                  </a:cubicBezTo>
                  <a:cubicBezTo>
                    <a:pt x="852" y="728"/>
                    <a:pt x="903" y="703"/>
                    <a:pt x="903" y="678"/>
                  </a:cubicBezTo>
                  <a:cubicBezTo>
                    <a:pt x="903" y="628"/>
                    <a:pt x="852" y="602"/>
                    <a:pt x="827" y="602"/>
                  </a:cubicBezTo>
                  <a:lnTo>
                    <a:pt x="727" y="602"/>
                  </a:lnTo>
                  <a:cubicBezTo>
                    <a:pt x="903" y="602"/>
                    <a:pt x="1028" y="477"/>
                    <a:pt x="1028" y="302"/>
                  </a:cubicBezTo>
                  <a:lnTo>
                    <a:pt x="1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16;p33">
              <a:extLst>
                <a:ext uri="{FF2B5EF4-FFF2-40B4-BE49-F238E27FC236}">
                  <a16:creationId xmlns:a16="http://schemas.microsoft.com/office/drawing/2014/main" id="{2B13E05E-9AB7-E989-4F0C-BBA91E07AC1F}"/>
                </a:ext>
              </a:extLst>
            </p:cNvPr>
            <p:cNvSpPr/>
            <p:nvPr/>
          </p:nvSpPr>
          <p:spPr>
            <a:xfrm>
              <a:off x="7715445"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717;p33">
              <a:extLst>
                <a:ext uri="{FF2B5EF4-FFF2-40B4-BE49-F238E27FC236}">
                  <a16:creationId xmlns:a16="http://schemas.microsoft.com/office/drawing/2014/main" id="{ECA04058-F0C4-8AAD-C6D2-1E72D5FF904D}"/>
                </a:ext>
              </a:extLst>
            </p:cNvPr>
            <p:cNvSpPr/>
            <p:nvPr/>
          </p:nvSpPr>
          <p:spPr>
            <a:xfrm>
              <a:off x="7671988"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18;p33">
              <a:extLst>
                <a:ext uri="{FF2B5EF4-FFF2-40B4-BE49-F238E27FC236}">
                  <a16:creationId xmlns:a16="http://schemas.microsoft.com/office/drawing/2014/main" id="{DEA3D216-7BBB-1049-E396-AB4BAEE03556}"/>
                </a:ext>
              </a:extLst>
            </p:cNvPr>
            <p:cNvSpPr/>
            <p:nvPr/>
          </p:nvSpPr>
          <p:spPr>
            <a:xfrm>
              <a:off x="7671988"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19;p33">
              <a:extLst>
                <a:ext uri="{FF2B5EF4-FFF2-40B4-BE49-F238E27FC236}">
                  <a16:creationId xmlns:a16="http://schemas.microsoft.com/office/drawing/2014/main" id="{DEA33FA9-1C25-ADAC-BFD7-5710A941326D}"/>
                </a:ext>
              </a:extLst>
            </p:cNvPr>
            <p:cNvSpPr/>
            <p:nvPr/>
          </p:nvSpPr>
          <p:spPr>
            <a:xfrm>
              <a:off x="7671988"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0;p33">
              <a:extLst>
                <a:ext uri="{FF2B5EF4-FFF2-40B4-BE49-F238E27FC236}">
                  <a16:creationId xmlns:a16="http://schemas.microsoft.com/office/drawing/2014/main" id="{062F87A2-F260-6FE3-32BE-52C40157B54F}"/>
                </a:ext>
              </a:extLst>
            </p:cNvPr>
            <p:cNvSpPr/>
            <p:nvPr/>
          </p:nvSpPr>
          <p:spPr>
            <a:xfrm>
              <a:off x="7671988"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1;p33">
              <a:extLst>
                <a:ext uri="{FF2B5EF4-FFF2-40B4-BE49-F238E27FC236}">
                  <a16:creationId xmlns:a16="http://schemas.microsoft.com/office/drawing/2014/main" id="{1C3181DE-C5B3-AB9D-372E-2338729C3600}"/>
                </a:ext>
              </a:extLst>
            </p:cNvPr>
            <p:cNvSpPr/>
            <p:nvPr/>
          </p:nvSpPr>
          <p:spPr>
            <a:xfrm>
              <a:off x="5293220" y="2746648"/>
              <a:ext cx="2029650" cy="1382731"/>
            </a:xfrm>
            <a:custGeom>
              <a:avLst/>
              <a:gdLst/>
              <a:ahLst/>
              <a:cxnLst/>
              <a:rect l="l" t="t" r="r" b="b"/>
              <a:pathLst>
                <a:path w="24613" h="16768" extrusionOk="0">
                  <a:moveTo>
                    <a:pt x="23810" y="0"/>
                  </a:moveTo>
                  <a:cubicBezTo>
                    <a:pt x="23685" y="0"/>
                    <a:pt x="23585" y="101"/>
                    <a:pt x="23585" y="251"/>
                  </a:cubicBezTo>
                  <a:cubicBezTo>
                    <a:pt x="23635" y="1153"/>
                    <a:pt x="23710" y="2080"/>
                    <a:pt x="23810" y="2983"/>
                  </a:cubicBezTo>
                  <a:cubicBezTo>
                    <a:pt x="23961" y="4411"/>
                    <a:pt x="24111" y="5890"/>
                    <a:pt x="24036" y="7294"/>
                  </a:cubicBezTo>
                  <a:cubicBezTo>
                    <a:pt x="23961" y="8497"/>
                    <a:pt x="23534" y="9524"/>
                    <a:pt x="22858" y="10201"/>
                  </a:cubicBezTo>
                  <a:cubicBezTo>
                    <a:pt x="22051" y="11008"/>
                    <a:pt x="20794" y="11419"/>
                    <a:pt x="19133" y="11419"/>
                  </a:cubicBezTo>
                  <a:cubicBezTo>
                    <a:pt x="18834" y="11419"/>
                    <a:pt x="18521" y="11406"/>
                    <a:pt x="18196" y="11379"/>
                  </a:cubicBezTo>
                  <a:cubicBezTo>
                    <a:pt x="17820" y="11354"/>
                    <a:pt x="17419" y="11304"/>
                    <a:pt x="17018" y="11253"/>
                  </a:cubicBezTo>
                  <a:cubicBezTo>
                    <a:pt x="16272" y="11169"/>
                    <a:pt x="15509" y="11084"/>
                    <a:pt x="14745" y="11084"/>
                  </a:cubicBezTo>
                  <a:cubicBezTo>
                    <a:pt x="14148" y="11084"/>
                    <a:pt x="13551" y="11136"/>
                    <a:pt x="12958" y="11279"/>
                  </a:cubicBezTo>
                  <a:cubicBezTo>
                    <a:pt x="11755" y="11579"/>
                    <a:pt x="10652" y="12281"/>
                    <a:pt x="9850" y="13233"/>
                  </a:cubicBezTo>
                  <a:cubicBezTo>
                    <a:pt x="9675" y="13459"/>
                    <a:pt x="9499" y="13710"/>
                    <a:pt x="9324" y="13935"/>
                  </a:cubicBezTo>
                  <a:cubicBezTo>
                    <a:pt x="8873" y="14587"/>
                    <a:pt x="8447" y="15188"/>
                    <a:pt x="7770" y="15464"/>
                  </a:cubicBezTo>
                  <a:cubicBezTo>
                    <a:pt x="7522" y="15563"/>
                    <a:pt x="7260" y="15604"/>
                    <a:pt x="6993" y="15604"/>
                  </a:cubicBezTo>
                  <a:cubicBezTo>
                    <a:pt x="6316" y="15604"/>
                    <a:pt x="5606" y="15340"/>
                    <a:pt x="5013" y="15088"/>
                  </a:cubicBezTo>
                  <a:cubicBezTo>
                    <a:pt x="4938" y="15038"/>
                    <a:pt x="4838" y="14988"/>
                    <a:pt x="4762" y="14963"/>
                  </a:cubicBezTo>
                  <a:cubicBezTo>
                    <a:pt x="3973" y="14602"/>
                    <a:pt x="3164" y="14221"/>
                    <a:pt x="2298" y="14221"/>
                  </a:cubicBezTo>
                  <a:cubicBezTo>
                    <a:pt x="2201" y="14221"/>
                    <a:pt x="2104" y="14226"/>
                    <a:pt x="2006" y="14236"/>
                  </a:cubicBezTo>
                  <a:cubicBezTo>
                    <a:pt x="1329" y="14286"/>
                    <a:pt x="677" y="14712"/>
                    <a:pt x="326" y="15289"/>
                  </a:cubicBezTo>
                  <a:cubicBezTo>
                    <a:pt x="51" y="15715"/>
                    <a:pt x="1" y="16191"/>
                    <a:pt x="151" y="16617"/>
                  </a:cubicBezTo>
                  <a:cubicBezTo>
                    <a:pt x="201" y="16717"/>
                    <a:pt x="276" y="16767"/>
                    <a:pt x="376" y="16767"/>
                  </a:cubicBezTo>
                  <a:lnTo>
                    <a:pt x="477" y="16767"/>
                  </a:lnTo>
                  <a:cubicBezTo>
                    <a:pt x="602" y="16717"/>
                    <a:pt x="652" y="16567"/>
                    <a:pt x="602" y="16441"/>
                  </a:cubicBezTo>
                  <a:cubicBezTo>
                    <a:pt x="477" y="16091"/>
                    <a:pt x="602" y="15740"/>
                    <a:pt x="727" y="15539"/>
                  </a:cubicBezTo>
                  <a:cubicBezTo>
                    <a:pt x="1003" y="15088"/>
                    <a:pt x="1529" y="14762"/>
                    <a:pt x="2056" y="14712"/>
                  </a:cubicBezTo>
                  <a:cubicBezTo>
                    <a:pt x="2128" y="14706"/>
                    <a:pt x="2200" y="14702"/>
                    <a:pt x="2272" y="14702"/>
                  </a:cubicBezTo>
                  <a:cubicBezTo>
                    <a:pt x="3031" y="14702"/>
                    <a:pt x="3807" y="15046"/>
                    <a:pt x="4562" y="15389"/>
                  </a:cubicBezTo>
                  <a:cubicBezTo>
                    <a:pt x="4637" y="15439"/>
                    <a:pt x="4737" y="15489"/>
                    <a:pt x="4813" y="15514"/>
                  </a:cubicBezTo>
                  <a:cubicBezTo>
                    <a:pt x="5467" y="15797"/>
                    <a:pt x="6233" y="16092"/>
                    <a:pt x="7006" y="16092"/>
                  </a:cubicBezTo>
                  <a:cubicBezTo>
                    <a:pt x="7329" y="16092"/>
                    <a:pt x="7653" y="16041"/>
                    <a:pt x="7970" y="15915"/>
                  </a:cubicBezTo>
                  <a:cubicBezTo>
                    <a:pt x="8747" y="15589"/>
                    <a:pt x="9249" y="14888"/>
                    <a:pt x="9725" y="14211"/>
                  </a:cubicBezTo>
                  <a:cubicBezTo>
                    <a:pt x="9875" y="13985"/>
                    <a:pt x="10051" y="13760"/>
                    <a:pt x="10226" y="13534"/>
                  </a:cubicBezTo>
                  <a:cubicBezTo>
                    <a:pt x="10953" y="12657"/>
                    <a:pt x="11955" y="12030"/>
                    <a:pt x="13083" y="11755"/>
                  </a:cubicBezTo>
                  <a:cubicBezTo>
                    <a:pt x="13632" y="11612"/>
                    <a:pt x="14196" y="11561"/>
                    <a:pt x="14765" y="11561"/>
                  </a:cubicBezTo>
                  <a:cubicBezTo>
                    <a:pt x="15495" y="11561"/>
                    <a:pt x="16236" y="11645"/>
                    <a:pt x="16968" y="11730"/>
                  </a:cubicBezTo>
                  <a:cubicBezTo>
                    <a:pt x="17369" y="11780"/>
                    <a:pt x="17770" y="11830"/>
                    <a:pt x="18146" y="11855"/>
                  </a:cubicBezTo>
                  <a:cubicBezTo>
                    <a:pt x="18503" y="11886"/>
                    <a:pt x="18845" y="11901"/>
                    <a:pt x="19173" y="11901"/>
                  </a:cubicBezTo>
                  <a:cubicBezTo>
                    <a:pt x="20964" y="11901"/>
                    <a:pt x="22319" y="11441"/>
                    <a:pt x="23209" y="10552"/>
                  </a:cubicBezTo>
                  <a:cubicBezTo>
                    <a:pt x="23961" y="9775"/>
                    <a:pt x="24437" y="8647"/>
                    <a:pt x="24512" y="7319"/>
                  </a:cubicBezTo>
                  <a:cubicBezTo>
                    <a:pt x="24612" y="5865"/>
                    <a:pt x="24437" y="4386"/>
                    <a:pt x="24286" y="2933"/>
                  </a:cubicBezTo>
                  <a:cubicBezTo>
                    <a:pt x="24211" y="2055"/>
                    <a:pt x="24111" y="1128"/>
                    <a:pt x="24061" y="226"/>
                  </a:cubicBezTo>
                  <a:cubicBezTo>
                    <a:pt x="24061" y="101"/>
                    <a:pt x="23961" y="0"/>
                    <a:pt x="23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2;p33">
              <a:extLst>
                <a:ext uri="{FF2B5EF4-FFF2-40B4-BE49-F238E27FC236}">
                  <a16:creationId xmlns:a16="http://schemas.microsoft.com/office/drawing/2014/main" id="{37BCDC59-047E-EEAF-1244-2C816224716B}"/>
                </a:ext>
              </a:extLst>
            </p:cNvPr>
            <p:cNvSpPr/>
            <p:nvPr/>
          </p:nvSpPr>
          <p:spPr>
            <a:xfrm>
              <a:off x="7225624" y="2802392"/>
              <a:ext cx="86833" cy="93100"/>
            </a:xfrm>
            <a:custGeom>
              <a:avLst/>
              <a:gdLst/>
              <a:ahLst/>
              <a:cxnLst/>
              <a:rect l="l" t="t" r="r" b="b"/>
              <a:pathLst>
                <a:path w="1053" h="1129" extrusionOk="0">
                  <a:moveTo>
                    <a:pt x="0" y="1"/>
                  </a:moveTo>
                  <a:lnTo>
                    <a:pt x="0" y="302"/>
                  </a:lnTo>
                  <a:cubicBezTo>
                    <a:pt x="0" y="477"/>
                    <a:pt x="126" y="602"/>
                    <a:pt x="301" y="602"/>
                  </a:cubicBezTo>
                  <a:lnTo>
                    <a:pt x="201" y="602"/>
                  </a:lnTo>
                  <a:cubicBezTo>
                    <a:pt x="176" y="602"/>
                    <a:pt x="126" y="628"/>
                    <a:pt x="126" y="678"/>
                  </a:cubicBezTo>
                  <a:cubicBezTo>
                    <a:pt x="126" y="703"/>
                    <a:pt x="176" y="728"/>
                    <a:pt x="201" y="728"/>
                  </a:cubicBezTo>
                  <a:cubicBezTo>
                    <a:pt x="176" y="728"/>
                    <a:pt x="126" y="778"/>
                    <a:pt x="126" y="803"/>
                  </a:cubicBezTo>
                  <a:cubicBezTo>
                    <a:pt x="126" y="853"/>
                    <a:pt x="176" y="878"/>
                    <a:pt x="201" y="878"/>
                  </a:cubicBezTo>
                  <a:cubicBezTo>
                    <a:pt x="176" y="878"/>
                    <a:pt x="126" y="903"/>
                    <a:pt x="126" y="928"/>
                  </a:cubicBezTo>
                  <a:cubicBezTo>
                    <a:pt x="126" y="978"/>
                    <a:pt x="176" y="1003"/>
                    <a:pt x="201" y="1003"/>
                  </a:cubicBezTo>
                  <a:cubicBezTo>
                    <a:pt x="176" y="1003"/>
                    <a:pt x="126" y="1029"/>
                    <a:pt x="126" y="1079"/>
                  </a:cubicBezTo>
                  <a:cubicBezTo>
                    <a:pt x="126" y="1104"/>
                    <a:pt x="176" y="1129"/>
                    <a:pt x="201" y="1129"/>
                  </a:cubicBezTo>
                  <a:lnTo>
                    <a:pt x="827" y="1129"/>
                  </a:lnTo>
                  <a:cubicBezTo>
                    <a:pt x="877" y="1129"/>
                    <a:pt x="902" y="1104"/>
                    <a:pt x="902" y="1079"/>
                  </a:cubicBezTo>
                  <a:cubicBezTo>
                    <a:pt x="902" y="1029"/>
                    <a:pt x="877" y="1003"/>
                    <a:pt x="827" y="1003"/>
                  </a:cubicBezTo>
                  <a:cubicBezTo>
                    <a:pt x="877" y="1003"/>
                    <a:pt x="902" y="978"/>
                    <a:pt x="902" y="928"/>
                  </a:cubicBezTo>
                  <a:cubicBezTo>
                    <a:pt x="902" y="903"/>
                    <a:pt x="877" y="878"/>
                    <a:pt x="827" y="878"/>
                  </a:cubicBezTo>
                  <a:cubicBezTo>
                    <a:pt x="877" y="878"/>
                    <a:pt x="902" y="853"/>
                    <a:pt x="902" y="803"/>
                  </a:cubicBezTo>
                  <a:cubicBezTo>
                    <a:pt x="902" y="778"/>
                    <a:pt x="877" y="728"/>
                    <a:pt x="827" y="728"/>
                  </a:cubicBezTo>
                  <a:cubicBezTo>
                    <a:pt x="877" y="728"/>
                    <a:pt x="902" y="703"/>
                    <a:pt x="902" y="678"/>
                  </a:cubicBezTo>
                  <a:cubicBezTo>
                    <a:pt x="902" y="628"/>
                    <a:pt x="877" y="602"/>
                    <a:pt x="827" y="602"/>
                  </a:cubicBezTo>
                  <a:lnTo>
                    <a:pt x="727" y="602"/>
                  </a:lnTo>
                  <a:cubicBezTo>
                    <a:pt x="902"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3;p33">
              <a:extLst>
                <a:ext uri="{FF2B5EF4-FFF2-40B4-BE49-F238E27FC236}">
                  <a16:creationId xmlns:a16="http://schemas.microsoft.com/office/drawing/2014/main" id="{CC426375-E8F1-CD34-014A-5C0E400A3DD6}"/>
                </a:ext>
              </a:extLst>
            </p:cNvPr>
            <p:cNvSpPr/>
            <p:nvPr/>
          </p:nvSpPr>
          <p:spPr>
            <a:xfrm>
              <a:off x="7285573" y="2810721"/>
              <a:ext cx="16575" cy="35211"/>
            </a:xfrm>
            <a:custGeom>
              <a:avLst/>
              <a:gdLst/>
              <a:ahLst/>
              <a:cxnLst/>
              <a:rect l="l" t="t" r="r" b="b"/>
              <a:pathLst>
                <a:path w="201" h="427" extrusionOk="0">
                  <a:moveTo>
                    <a:pt x="0" y="0"/>
                  </a:moveTo>
                  <a:lnTo>
                    <a:pt x="0" y="426"/>
                  </a:lnTo>
                  <a:cubicBezTo>
                    <a:pt x="100" y="426"/>
                    <a:pt x="201" y="326"/>
                    <a:pt x="201" y="226"/>
                  </a:cubicBezTo>
                  <a:lnTo>
                    <a:pt x="2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4;p33">
              <a:extLst>
                <a:ext uri="{FF2B5EF4-FFF2-40B4-BE49-F238E27FC236}">
                  <a16:creationId xmlns:a16="http://schemas.microsoft.com/office/drawing/2014/main" id="{38470607-A93D-99FA-67D4-B284B7120DB9}"/>
                </a:ext>
              </a:extLst>
            </p:cNvPr>
            <p:cNvSpPr/>
            <p:nvPr/>
          </p:nvSpPr>
          <p:spPr>
            <a:xfrm>
              <a:off x="7242116"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5;p33">
              <a:extLst>
                <a:ext uri="{FF2B5EF4-FFF2-40B4-BE49-F238E27FC236}">
                  <a16:creationId xmlns:a16="http://schemas.microsoft.com/office/drawing/2014/main" id="{12FA554E-321F-F4DB-7140-3F21C0E64192}"/>
                </a:ext>
              </a:extLst>
            </p:cNvPr>
            <p:cNvSpPr/>
            <p:nvPr/>
          </p:nvSpPr>
          <p:spPr>
            <a:xfrm>
              <a:off x="7242116"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6;p33">
              <a:extLst>
                <a:ext uri="{FF2B5EF4-FFF2-40B4-BE49-F238E27FC236}">
                  <a16:creationId xmlns:a16="http://schemas.microsoft.com/office/drawing/2014/main" id="{2335A75D-A6F0-2606-561A-1DA8299BA112}"/>
                </a:ext>
              </a:extLst>
            </p:cNvPr>
            <p:cNvSpPr/>
            <p:nvPr/>
          </p:nvSpPr>
          <p:spPr>
            <a:xfrm>
              <a:off x="7242116"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7;p33">
              <a:extLst>
                <a:ext uri="{FF2B5EF4-FFF2-40B4-BE49-F238E27FC236}">
                  <a16:creationId xmlns:a16="http://schemas.microsoft.com/office/drawing/2014/main" id="{53E11468-5230-A9B6-75A3-106B6AF71446}"/>
                </a:ext>
              </a:extLst>
            </p:cNvPr>
            <p:cNvSpPr/>
            <p:nvPr/>
          </p:nvSpPr>
          <p:spPr>
            <a:xfrm>
              <a:off x="7242116"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28;p33">
              <a:extLst>
                <a:ext uri="{FF2B5EF4-FFF2-40B4-BE49-F238E27FC236}">
                  <a16:creationId xmlns:a16="http://schemas.microsoft.com/office/drawing/2014/main" id="{810EA748-05BF-7BEE-7D24-F4A114406F12}"/>
                </a:ext>
              </a:extLst>
            </p:cNvPr>
            <p:cNvSpPr/>
            <p:nvPr/>
          </p:nvSpPr>
          <p:spPr>
            <a:xfrm>
              <a:off x="7293819" y="1190351"/>
              <a:ext cx="392769" cy="436227"/>
            </a:xfrm>
            <a:custGeom>
              <a:avLst/>
              <a:gdLst/>
              <a:ahLst/>
              <a:cxnLst/>
              <a:rect l="l" t="t" r="r" b="b"/>
              <a:pathLst>
                <a:path w="4763" h="5290" extrusionOk="0">
                  <a:moveTo>
                    <a:pt x="0" y="1"/>
                  </a:moveTo>
                  <a:lnTo>
                    <a:pt x="0" y="5289"/>
                  </a:lnTo>
                  <a:lnTo>
                    <a:pt x="4762" y="5289"/>
                  </a:lnTo>
                  <a:lnTo>
                    <a:pt x="4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9;p33">
              <a:extLst>
                <a:ext uri="{FF2B5EF4-FFF2-40B4-BE49-F238E27FC236}">
                  <a16:creationId xmlns:a16="http://schemas.microsoft.com/office/drawing/2014/main" id="{F6136E71-221D-2D29-C012-D907B524016F}"/>
                </a:ext>
              </a:extLst>
            </p:cNvPr>
            <p:cNvSpPr/>
            <p:nvPr/>
          </p:nvSpPr>
          <p:spPr>
            <a:xfrm>
              <a:off x="7326886" y="1231747"/>
              <a:ext cx="324572" cy="171604"/>
            </a:xfrm>
            <a:custGeom>
              <a:avLst/>
              <a:gdLst/>
              <a:ahLst/>
              <a:cxnLst/>
              <a:rect l="l" t="t" r="r" b="b"/>
              <a:pathLst>
                <a:path w="3936" h="2081" extrusionOk="0">
                  <a:moveTo>
                    <a:pt x="476" y="0"/>
                  </a:moveTo>
                  <a:cubicBezTo>
                    <a:pt x="226" y="0"/>
                    <a:pt x="0" y="226"/>
                    <a:pt x="0" y="476"/>
                  </a:cubicBezTo>
                  <a:lnTo>
                    <a:pt x="0" y="1604"/>
                  </a:lnTo>
                  <a:cubicBezTo>
                    <a:pt x="0" y="1855"/>
                    <a:pt x="226" y="2080"/>
                    <a:pt x="476" y="2080"/>
                  </a:cubicBezTo>
                  <a:lnTo>
                    <a:pt x="3459" y="2080"/>
                  </a:lnTo>
                  <a:cubicBezTo>
                    <a:pt x="3710" y="2080"/>
                    <a:pt x="3935" y="1855"/>
                    <a:pt x="3935" y="1604"/>
                  </a:cubicBezTo>
                  <a:lnTo>
                    <a:pt x="3935" y="476"/>
                  </a:lnTo>
                  <a:cubicBezTo>
                    <a:pt x="3935" y="226"/>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30;p33">
              <a:extLst>
                <a:ext uri="{FF2B5EF4-FFF2-40B4-BE49-F238E27FC236}">
                  <a16:creationId xmlns:a16="http://schemas.microsoft.com/office/drawing/2014/main" id="{B53E10C1-C3B1-32BB-9C2B-0D76EFF25E1E}"/>
                </a:ext>
              </a:extLst>
            </p:cNvPr>
            <p:cNvSpPr/>
            <p:nvPr/>
          </p:nvSpPr>
          <p:spPr>
            <a:xfrm>
              <a:off x="7326886" y="1432211"/>
              <a:ext cx="324572" cy="171604"/>
            </a:xfrm>
            <a:custGeom>
              <a:avLst/>
              <a:gdLst/>
              <a:ahLst/>
              <a:cxnLst/>
              <a:rect l="l" t="t" r="r" b="b"/>
              <a:pathLst>
                <a:path w="3936" h="2081" extrusionOk="0">
                  <a:moveTo>
                    <a:pt x="476" y="0"/>
                  </a:moveTo>
                  <a:cubicBezTo>
                    <a:pt x="226" y="0"/>
                    <a:pt x="0" y="201"/>
                    <a:pt x="0" y="477"/>
                  </a:cubicBezTo>
                  <a:lnTo>
                    <a:pt x="0" y="1604"/>
                  </a:lnTo>
                  <a:cubicBezTo>
                    <a:pt x="0" y="1855"/>
                    <a:pt x="226" y="2081"/>
                    <a:pt x="476" y="2081"/>
                  </a:cubicBezTo>
                  <a:lnTo>
                    <a:pt x="3459" y="2081"/>
                  </a:lnTo>
                  <a:cubicBezTo>
                    <a:pt x="3710" y="2081"/>
                    <a:pt x="3935" y="1855"/>
                    <a:pt x="3935" y="1604"/>
                  </a:cubicBezTo>
                  <a:lnTo>
                    <a:pt x="3935" y="477"/>
                  </a:lnTo>
                  <a:cubicBezTo>
                    <a:pt x="3935" y="201"/>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31;p33">
              <a:extLst>
                <a:ext uri="{FF2B5EF4-FFF2-40B4-BE49-F238E27FC236}">
                  <a16:creationId xmlns:a16="http://schemas.microsoft.com/office/drawing/2014/main" id="{D601344A-C290-D2D7-B8D7-E448B33F7FBC}"/>
                </a:ext>
              </a:extLst>
            </p:cNvPr>
            <p:cNvSpPr/>
            <p:nvPr/>
          </p:nvSpPr>
          <p:spPr>
            <a:xfrm>
              <a:off x="7523227" y="958882"/>
              <a:ext cx="57971" cy="231555"/>
            </a:xfrm>
            <a:custGeom>
              <a:avLst/>
              <a:gdLst/>
              <a:ahLst/>
              <a:cxnLst/>
              <a:rect l="l" t="t" r="r" b="b"/>
              <a:pathLst>
                <a:path w="703" h="2808" extrusionOk="0">
                  <a:moveTo>
                    <a:pt x="426" y="1"/>
                  </a:moveTo>
                  <a:lnTo>
                    <a:pt x="426" y="1705"/>
                  </a:lnTo>
                  <a:lnTo>
                    <a:pt x="0" y="1705"/>
                  </a:lnTo>
                  <a:lnTo>
                    <a:pt x="0" y="2808"/>
                  </a:lnTo>
                  <a:lnTo>
                    <a:pt x="702" y="2808"/>
                  </a:lnTo>
                  <a:lnTo>
                    <a:pt x="702" y="277"/>
                  </a:lnTo>
                  <a:cubicBezTo>
                    <a:pt x="702" y="126"/>
                    <a:pt x="577" y="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32;p33">
              <a:extLst>
                <a:ext uri="{FF2B5EF4-FFF2-40B4-BE49-F238E27FC236}">
                  <a16:creationId xmlns:a16="http://schemas.microsoft.com/office/drawing/2014/main" id="{791C3B45-0525-D3B0-826B-673E1632DC45}"/>
                </a:ext>
              </a:extLst>
            </p:cNvPr>
            <p:cNvSpPr/>
            <p:nvPr/>
          </p:nvSpPr>
          <p:spPr>
            <a:xfrm>
              <a:off x="6570467" y="1655434"/>
              <a:ext cx="1446805" cy="84771"/>
            </a:xfrm>
            <a:custGeom>
              <a:avLst/>
              <a:gdLst/>
              <a:ahLst/>
              <a:cxnLst/>
              <a:rect l="l" t="t" r="r" b="b"/>
              <a:pathLst>
                <a:path w="17545" h="1028" extrusionOk="0">
                  <a:moveTo>
                    <a:pt x="0" y="0"/>
                  </a:moveTo>
                  <a:lnTo>
                    <a:pt x="0" y="1028"/>
                  </a:lnTo>
                  <a:lnTo>
                    <a:pt x="17544" y="1028"/>
                  </a:lnTo>
                  <a:lnTo>
                    <a:pt x="17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33;p33">
              <a:extLst>
                <a:ext uri="{FF2B5EF4-FFF2-40B4-BE49-F238E27FC236}">
                  <a16:creationId xmlns:a16="http://schemas.microsoft.com/office/drawing/2014/main" id="{272F5FB1-19BA-75F7-2AD6-C568D7CC5E9A}"/>
                </a:ext>
              </a:extLst>
            </p:cNvPr>
            <p:cNvSpPr/>
            <p:nvPr/>
          </p:nvSpPr>
          <p:spPr>
            <a:xfrm>
              <a:off x="6762684" y="1984044"/>
              <a:ext cx="165420" cy="394830"/>
            </a:xfrm>
            <a:custGeom>
              <a:avLst/>
              <a:gdLst/>
              <a:ahLst/>
              <a:cxnLst/>
              <a:rect l="l" t="t" r="r" b="b"/>
              <a:pathLst>
                <a:path w="2006" h="4788" extrusionOk="0">
                  <a:moveTo>
                    <a:pt x="0" y="0"/>
                  </a:moveTo>
                  <a:lnTo>
                    <a:pt x="0" y="4787"/>
                  </a:lnTo>
                  <a:lnTo>
                    <a:pt x="2005" y="4787"/>
                  </a:lnTo>
                  <a:lnTo>
                    <a:pt x="2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34;p33">
              <a:extLst>
                <a:ext uri="{FF2B5EF4-FFF2-40B4-BE49-F238E27FC236}">
                  <a16:creationId xmlns:a16="http://schemas.microsoft.com/office/drawing/2014/main" id="{9164A38C-2377-FE7F-8425-841156E52ABE}"/>
                </a:ext>
              </a:extLst>
            </p:cNvPr>
            <p:cNvSpPr/>
            <p:nvPr/>
          </p:nvSpPr>
          <p:spPr>
            <a:xfrm>
              <a:off x="6762684" y="1984044"/>
              <a:ext cx="165420" cy="202610"/>
            </a:xfrm>
            <a:custGeom>
              <a:avLst/>
              <a:gdLst/>
              <a:ahLst/>
              <a:cxnLst/>
              <a:rect l="l" t="t" r="r" b="b"/>
              <a:pathLst>
                <a:path w="2006" h="2457" extrusionOk="0">
                  <a:moveTo>
                    <a:pt x="0" y="0"/>
                  </a:moveTo>
                  <a:lnTo>
                    <a:pt x="0" y="2456"/>
                  </a:lnTo>
                  <a:lnTo>
                    <a:pt x="2005" y="2130"/>
                  </a:lnTo>
                  <a:lnTo>
                    <a:pt x="20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35;p33">
              <a:extLst>
                <a:ext uri="{FF2B5EF4-FFF2-40B4-BE49-F238E27FC236}">
                  <a16:creationId xmlns:a16="http://schemas.microsoft.com/office/drawing/2014/main" id="{D48FC276-A0E6-79B4-5AA3-CE664EC3394C}"/>
                </a:ext>
              </a:extLst>
            </p:cNvPr>
            <p:cNvSpPr/>
            <p:nvPr/>
          </p:nvSpPr>
          <p:spPr>
            <a:xfrm>
              <a:off x="6702735" y="1740122"/>
              <a:ext cx="285238" cy="287382"/>
            </a:xfrm>
            <a:custGeom>
              <a:avLst/>
              <a:gdLst/>
              <a:ahLst/>
              <a:cxnLst/>
              <a:rect l="l" t="t" r="r" b="b"/>
              <a:pathLst>
                <a:path w="3459" h="3485" extrusionOk="0">
                  <a:moveTo>
                    <a:pt x="0" y="1"/>
                  </a:moveTo>
                  <a:lnTo>
                    <a:pt x="0" y="3484"/>
                  </a:lnTo>
                  <a:lnTo>
                    <a:pt x="3459" y="3484"/>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36;p33">
              <a:extLst>
                <a:ext uri="{FF2B5EF4-FFF2-40B4-BE49-F238E27FC236}">
                  <a16:creationId xmlns:a16="http://schemas.microsoft.com/office/drawing/2014/main" id="{9DECEC0D-4F69-DAF6-68DA-ABCE1D8DB9AF}"/>
                </a:ext>
              </a:extLst>
            </p:cNvPr>
            <p:cNvSpPr/>
            <p:nvPr/>
          </p:nvSpPr>
          <p:spPr>
            <a:xfrm>
              <a:off x="6702735" y="1740122"/>
              <a:ext cx="285238" cy="287382"/>
            </a:xfrm>
            <a:custGeom>
              <a:avLst/>
              <a:gdLst/>
              <a:ahLst/>
              <a:cxnLst/>
              <a:rect l="l" t="t" r="r" b="b"/>
              <a:pathLst>
                <a:path w="3459" h="3485" extrusionOk="0">
                  <a:moveTo>
                    <a:pt x="2281" y="1"/>
                  </a:moveTo>
                  <a:lnTo>
                    <a:pt x="2281" y="2582"/>
                  </a:lnTo>
                  <a:lnTo>
                    <a:pt x="0" y="2582"/>
                  </a:lnTo>
                  <a:lnTo>
                    <a:pt x="0" y="3484"/>
                  </a:lnTo>
                  <a:lnTo>
                    <a:pt x="3459" y="3484"/>
                  </a:lnTo>
                  <a:lnTo>
                    <a:pt x="3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737;p33">
              <a:extLst>
                <a:ext uri="{FF2B5EF4-FFF2-40B4-BE49-F238E27FC236}">
                  <a16:creationId xmlns:a16="http://schemas.microsoft.com/office/drawing/2014/main" id="{941B7742-9345-3F5E-F094-FFBEBE31F497}"/>
                </a:ext>
              </a:extLst>
            </p:cNvPr>
            <p:cNvSpPr/>
            <p:nvPr/>
          </p:nvSpPr>
          <p:spPr>
            <a:xfrm>
              <a:off x="6702735" y="2310591"/>
              <a:ext cx="285238" cy="512587"/>
            </a:xfrm>
            <a:custGeom>
              <a:avLst/>
              <a:gdLst/>
              <a:ahLst/>
              <a:cxnLst/>
              <a:rect l="l" t="t" r="r" b="b"/>
              <a:pathLst>
                <a:path w="3459" h="6216" extrusionOk="0">
                  <a:moveTo>
                    <a:pt x="1730" y="0"/>
                  </a:moveTo>
                  <a:cubicBezTo>
                    <a:pt x="777" y="0"/>
                    <a:pt x="0" y="752"/>
                    <a:pt x="0" y="1704"/>
                  </a:cubicBezTo>
                  <a:lnTo>
                    <a:pt x="0" y="4486"/>
                  </a:lnTo>
                  <a:cubicBezTo>
                    <a:pt x="0" y="5439"/>
                    <a:pt x="777" y="6216"/>
                    <a:pt x="1730" y="6216"/>
                  </a:cubicBezTo>
                  <a:cubicBezTo>
                    <a:pt x="2682" y="6216"/>
                    <a:pt x="3459" y="5439"/>
                    <a:pt x="3459" y="4486"/>
                  </a:cubicBezTo>
                  <a:lnTo>
                    <a:pt x="3459" y="1704"/>
                  </a:lnTo>
                  <a:cubicBezTo>
                    <a:pt x="3459" y="752"/>
                    <a:pt x="2682"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738;p33">
              <a:extLst>
                <a:ext uri="{FF2B5EF4-FFF2-40B4-BE49-F238E27FC236}">
                  <a16:creationId xmlns:a16="http://schemas.microsoft.com/office/drawing/2014/main" id="{7A1E5456-0326-AC5F-E973-16D6ADFEC390}"/>
                </a:ext>
              </a:extLst>
            </p:cNvPr>
            <p:cNvSpPr/>
            <p:nvPr/>
          </p:nvSpPr>
          <p:spPr>
            <a:xfrm>
              <a:off x="7603792" y="1984044"/>
              <a:ext cx="165420" cy="394830"/>
            </a:xfrm>
            <a:custGeom>
              <a:avLst/>
              <a:gdLst/>
              <a:ahLst/>
              <a:cxnLst/>
              <a:rect l="l" t="t" r="r" b="b"/>
              <a:pathLst>
                <a:path w="2006" h="4788" extrusionOk="0">
                  <a:moveTo>
                    <a:pt x="1" y="0"/>
                  </a:moveTo>
                  <a:lnTo>
                    <a:pt x="1" y="4787"/>
                  </a:lnTo>
                  <a:lnTo>
                    <a:pt x="2006" y="4787"/>
                  </a:lnTo>
                  <a:lnTo>
                    <a:pt x="2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739;p33">
              <a:extLst>
                <a:ext uri="{FF2B5EF4-FFF2-40B4-BE49-F238E27FC236}">
                  <a16:creationId xmlns:a16="http://schemas.microsoft.com/office/drawing/2014/main" id="{E884113B-061D-2BA3-1011-3AAA3CB76504}"/>
                </a:ext>
              </a:extLst>
            </p:cNvPr>
            <p:cNvSpPr/>
            <p:nvPr/>
          </p:nvSpPr>
          <p:spPr>
            <a:xfrm>
              <a:off x="7603792" y="1984044"/>
              <a:ext cx="165420" cy="132352"/>
            </a:xfrm>
            <a:custGeom>
              <a:avLst/>
              <a:gdLst/>
              <a:ahLst/>
              <a:cxnLst/>
              <a:rect l="l" t="t" r="r" b="b"/>
              <a:pathLst>
                <a:path w="2006" h="1605" extrusionOk="0">
                  <a:moveTo>
                    <a:pt x="1" y="0"/>
                  </a:moveTo>
                  <a:lnTo>
                    <a:pt x="1" y="1604"/>
                  </a:lnTo>
                  <a:lnTo>
                    <a:pt x="2006" y="1278"/>
                  </a:lnTo>
                  <a:lnTo>
                    <a:pt x="20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740;p33">
              <a:extLst>
                <a:ext uri="{FF2B5EF4-FFF2-40B4-BE49-F238E27FC236}">
                  <a16:creationId xmlns:a16="http://schemas.microsoft.com/office/drawing/2014/main" id="{C580CD26-B8B6-24C2-F1DE-07C66FBE0127}"/>
                </a:ext>
              </a:extLst>
            </p:cNvPr>
            <p:cNvSpPr/>
            <p:nvPr/>
          </p:nvSpPr>
          <p:spPr>
            <a:xfrm>
              <a:off x="7543843" y="1740122"/>
              <a:ext cx="283259" cy="287382"/>
            </a:xfrm>
            <a:custGeom>
              <a:avLst/>
              <a:gdLst/>
              <a:ahLst/>
              <a:cxnLst/>
              <a:rect l="l" t="t" r="r" b="b"/>
              <a:pathLst>
                <a:path w="3435" h="3485" extrusionOk="0">
                  <a:moveTo>
                    <a:pt x="1" y="1"/>
                  </a:moveTo>
                  <a:lnTo>
                    <a:pt x="1"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741;p33">
              <a:extLst>
                <a:ext uri="{FF2B5EF4-FFF2-40B4-BE49-F238E27FC236}">
                  <a16:creationId xmlns:a16="http://schemas.microsoft.com/office/drawing/2014/main" id="{709D511B-5D8A-670C-C9BC-9CE0DBC7C21F}"/>
                </a:ext>
              </a:extLst>
            </p:cNvPr>
            <p:cNvSpPr/>
            <p:nvPr/>
          </p:nvSpPr>
          <p:spPr>
            <a:xfrm>
              <a:off x="7543842" y="2310591"/>
              <a:ext cx="283259" cy="512587"/>
            </a:xfrm>
            <a:custGeom>
              <a:avLst/>
              <a:gdLst/>
              <a:ahLst/>
              <a:cxnLst/>
              <a:rect l="l" t="t" r="r" b="b"/>
              <a:pathLst>
                <a:path w="3435" h="6216" extrusionOk="0">
                  <a:moveTo>
                    <a:pt x="1730" y="0"/>
                  </a:moveTo>
                  <a:cubicBezTo>
                    <a:pt x="778" y="0"/>
                    <a:pt x="1" y="752"/>
                    <a:pt x="1" y="1704"/>
                  </a:cubicBezTo>
                  <a:lnTo>
                    <a:pt x="1" y="4486"/>
                  </a:lnTo>
                  <a:cubicBezTo>
                    <a:pt x="1" y="5439"/>
                    <a:pt x="778" y="6216"/>
                    <a:pt x="1730" y="6216"/>
                  </a:cubicBezTo>
                  <a:cubicBezTo>
                    <a:pt x="2683" y="6216"/>
                    <a:pt x="3434" y="5439"/>
                    <a:pt x="3434" y="4486"/>
                  </a:cubicBezTo>
                  <a:lnTo>
                    <a:pt x="3434" y="1704"/>
                  </a:lnTo>
                  <a:cubicBezTo>
                    <a:pt x="3434" y="752"/>
                    <a:pt x="2683"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742;p33">
              <a:extLst>
                <a:ext uri="{FF2B5EF4-FFF2-40B4-BE49-F238E27FC236}">
                  <a16:creationId xmlns:a16="http://schemas.microsoft.com/office/drawing/2014/main" id="{D553B5DA-6787-9D64-C807-007CA7753793}"/>
                </a:ext>
              </a:extLst>
            </p:cNvPr>
            <p:cNvSpPr/>
            <p:nvPr/>
          </p:nvSpPr>
          <p:spPr>
            <a:xfrm>
              <a:off x="7570725" y="2488296"/>
              <a:ext cx="237739" cy="314347"/>
            </a:xfrm>
            <a:custGeom>
              <a:avLst/>
              <a:gdLst/>
              <a:ahLst/>
              <a:cxnLst/>
              <a:rect l="l" t="t" r="r" b="b"/>
              <a:pathLst>
                <a:path w="2883" h="3812" extrusionOk="0">
                  <a:moveTo>
                    <a:pt x="1905" y="0"/>
                  </a:moveTo>
                  <a:lnTo>
                    <a:pt x="1905" y="2056"/>
                  </a:lnTo>
                  <a:cubicBezTo>
                    <a:pt x="1905" y="2482"/>
                    <a:pt x="1555" y="2807"/>
                    <a:pt x="1154" y="2807"/>
                  </a:cubicBezTo>
                  <a:lnTo>
                    <a:pt x="1" y="2807"/>
                  </a:lnTo>
                  <a:cubicBezTo>
                    <a:pt x="196" y="3392"/>
                    <a:pt x="769" y="3811"/>
                    <a:pt x="1400" y="3811"/>
                  </a:cubicBezTo>
                  <a:cubicBezTo>
                    <a:pt x="1418" y="3811"/>
                    <a:pt x="1436" y="3811"/>
                    <a:pt x="1454" y="3810"/>
                  </a:cubicBezTo>
                  <a:cubicBezTo>
                    <a:pt x="2256" y="3785"/>
                    <a:pt x="2883" y="3083"/>
                    <a:pt x="2883" y="2281"/>
                  </a:cubicBezTo>
                  <a:lnTo>
                    <a:pt x="2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743;p33">
              <a:extLst>
                <a:ext uri="{FF2B5EF4-FFF2-40B4-BE49-F238E27FC236}">
                  <a16:creationId xmlns:a16="http://schemas.microsoft.com/office/drawing/2014/main" id="{3DEEF70B-E398-29C5-2176-F0682BEF372C}"/>
                </a:ext>
              </a:extLst>
            </p:cNvPr>
            <p:cNvSpPr/>
            <p:nvPr/>
          </p:nvSpPr>
          <p:spPr>
            <a:xfrm>
              <a:off x="6727556" y="2488296"/>
              <a:ext cx="235678" cy="314347"/>
            </a:xfrm>
            <a:custGeom>
              <a:avLst/>
              <a:gdLst/>
              <a:ahLst/>
              <a:cxnLst/>
              <a:rect l="l" t="t" r="r" b="b"/>
              <a:pathLst>
                <a:path w="2858" h="3812" extrusionOk="0">
                  <a:moveTo>
                    <a:pt x="0" y="0"/>
                  </a:moveTo>
                  <a:lnTo>
                    <a:pt x="0" y="2281"/>
                  </a:lnTo>
                  <a:cubicBezTo>
                    <a:pt x="0" y="3083"/>
                    <a:pt x="602" y="3785"/>
                    <a:pt x="1404" y="3810"/>
                  </a:cubicBezTo>
                  <a:cubicBezTo>
                    <a:pt x="1423" y="3811"/>
                    <a:pt x="1441" y="3811"/>
                    <a:pt x="1460" y="3811"/>
                  </a:cubicBezTo>
                  <a:cubicBezTo>
                    <a:pt x="2112" y="3811"/>
                    <a:pt x="2662" y="3392"/>
                    <a:pt x="2857" y="2807"/>
                  </a:cubicBezTo>
                  <a:lnTo>
                    <a:pt x="1729" y="2807"/>
                  </a:lnTo>
                  <a:cubicBezTo>
                    <a:pt x="1303" y="2807"/>
                    <a:pt x="952" y="2482"/>
                    <a:pt x="952" y="2056"/>
                  </a:cubicBezTo>
                  <a:lnTo>
                    <a:pt x="9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744;p33">
              <a:extLst>
                <a:ext uri="{FF2B5EF4-FFF2-40B4-BE49-F238E27FC236}">
                  <a16:creationId xmlns:a16="http://schemas.microsoft.com/office/drawing/2014/main" id="{CF9BCABE-C789-98D7-8203-D78548728993}"/>
                </a:ext>
              </a:extLst>
            </p:cNvPr>
            <p:cNvSpPr/>
            <p:nvPr/>
          </p:nvSpPr>
          <p:spPr>
            <a:xfrm>
              <a:off x="6872193" y="2537855"/>
              <a:ext cx="310059" cy="136558"/>
            </a:xfrm>
            <a:custGeom>
              <a:avLst/>
              <a:gdLst/>
              <a:ahLst/>
              <a:cxnLst/>
              <a:rect l="l" t="t" r="r" b="b"/>
              <a:pathLst>
                <a:path w="3760" h="1656" extrusionOk="0">
                  <a:moveTo>
                    <a:pt x="828" y="1"/>
                  </a:moveTo>
                  <a:cubicBezTo>
                    <a:pt x="376" y="1"/>
                    <a:pt x="0" y="377"/>
                    <a:pt x="0" y="828"/>
                  </a:cubicBezTo>
                  <a:cubicBezTo>
                    <a:pt x="0" y="1279"/>
                    <a:pt x="376" y="1655"/>
                    <a:pt x="828" y="1655"/>
                  </a:cubicBezTo>
                  <a:lnTo>
                    <a:pt x="3760" y="1655"/>
                  </a:lnTo>
                  <a:lnTo>
                    <a:pt x="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745;p33">
              <a:extLst>
                <a:ext uri="{FF2B5EF4-FFF2-40B4-BE49-F238E27FC236}">
                  <a16:creationId xmlns:a16="http://schemas.microsoft.com/office/drawing/2014/main" id="{3DF4C5DC-C9C4-18D2-4CAB-C27EA2A33061}"/>
                </a:ext>
              </a:extLst>
            </p:cNvPr>
            <p:cNvSpPr/>
            <p:nvPr/>
          </p:nvSpPr>
          <p:spPr>
            <a:xfrm>
              <a:off x="7388897" y="2537855"/>
              <a:ext cx="310059" cy="136558"/>
            </a:xfrm>
            <a:custGeom>
              <a:avLst/>
              <a:gdLst/>
              <a:ahLst/>
              <a:cxnLst/>
              <a:rect l="l" t="t" r="r" b="b"/>
              <a:pathLst>
                <a:path w="3760" h="1656" extrusionOk="0">
                  <a:moveTo>
                    <a:pt x="0" y="1"/>
                  </a:moveTo>
                  <a:lnTo>
                    <a:pt x="0" y="1655"/>
                  </a:lnTo>
                  <a:lnTo>
                    <a:pt x="2933" y="1655"/>
                  </a:lnTo>
                  <a:cubicBezTo>
                    <a:pt x="3384" y="1655"/>
                    <a:pt x="3760" y="1279"/>
                    <a:pt x="3760" y="828"/>
                  </a:cubicBezTo>
                  <a:cubicBezTo>
                    <a:pt x="3760" y="377"/>
                    <a:pt x="3384" y="1"/>
                    <a:pt x="2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746;p33">
              <a:extLst>
                <a:ext uri="{FF2B5EF4-FFF2-40B4-BE49-F238E27FC236}">
                  <a16:creationId xmlns:a16="http://schemas.microsoft.com/office/drawing/2014/main" id="{BF63C4C1-25E6-39BD-A0D2-B65C2DB789B9}"/>
                </a:ext>
              </a:extLst>
            </p:cNvPr>
            <p:cNvSpPr/>
            <p:nvPr/>
          </p:nvSpPr>
          <p:spPr>
            <a:xfrm>
              <a:off x="6874255" y="2618503"/>
              <a:ext cx="307997" cy="55910"/>
            </a:xfrm>
            <a:custGeom>
              <a:avLst/>
              <a:gdLst/>
              <a:ahLst/>
              <a:cxnLst/>
              <a:rect l="l" t="t" r="r" b="b"/>
              <a:pathLst>
                <a:path w="3735" h="678" extrusionOk="0">
                  <a:moveTo>
                    <a:pt x="1" y="0"/>
                  </a:moveTo>
                  <a:cubicBezTo>
                    <a:pt x="76" y="376"/>
                    <a:pt x="402" y="677"/>
                    <a:pt x="803" y="677"/>
                  </a:cubicBezTo>
                  <a:lnTo>
                    <a:pt x="3735" y="677"/>
                  </a:lnTo>
                  <a:lnTo>
                    <a:pt x="37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747;p33">
              <a:extLst>
                <a:ext uri="{FF2B5EF4-FFF2-40B4-BE49-F238E27FC236}">
                  <a16:creationId xmlns:a16="http://schemas.microsoft.com/office/drawing/2014/main" id="{11230A35-7D8E-827A-E033-3AE21D2DABBA}"/>
                </a:ext>
              </a:extLst>
            </p:cNvPr>
            <p:cNvSpPr/>
            <p:nvPr/>
          </p:nvSpPr>
          <p:spPr>
            <a:xfrm>
              <a:off x="7388897" y="2618503"/>
              <a:ext cx="310059" cy="55910"/>
            </a:xfrm>
            <a:custGeom>
              <a:avLst/>
              <a:gdLst/>
              <a:ahLst/>
              <a:cxnLst/>
              <a:rect l="l" t="t" r="r" b="b"/>
              <a:pathLst>
                <a:path w="3760" h="678" extrusionOk="0">
                  <a:moveTo>
                    <a:pt x="0" y="0"/>
                  </a:moveTo>
                  <a:lnTo>
                    <a:pt x="0" y="677"/>
                  </a:lnTo>
                  <a:lnTo>
                    <a:pt x="2933" y="677"/>
                  </a:lnTo>
                  <a:cubicBezTo>
                    <a:pt x="3334" y="677"/>
                    <a:pt x="3684" y="376"/>
                    <a:pt x="3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748;p33">
              <a:extLst>
                <a:ext uri="{FF2B5EF4-FFF2-40B4-BE49-F238E27FC236}">
                  <a16:creationId xmlns:a16="http://schemas.microsoft.com/office/drawing/2014/main" id="{5A098BAB-1318-E2F2-8050-C113392A49BC}"/>
                </a:ext>
              </a:extLst>
            </p:cNvPr>
            <p:cNvSpPr/>
            <p:nvPr/>
          </p:nvSpPr>
          <p:spPr>
            <a:xfrm>
              <a:off x="7182166" y="1984044"/>
              <a:ext cx="167481" cy="394830"/>
            </a:xfrm>
            <a:custGeom>
              <a:avLst/>
              <a:gdLst/>
              <a:ahLst/>
              <a:cxnLst/>
              <a:rect l="l" t="t" r="r" b="b"/>
              <a:pathLst>
                <a:path w="2031" h="4788" extrusionOk="0">
                  <a:moveTo>
                    <a:pt x="1" y="0"/>
                  </a:moveTo>
                  <a:lnTo>
                    <a:pt x="1" y="4787"/>
                  </a:lnTo>
                  <a:lnTo>
                    <a:pt x="2031" y="4787"/>
                  </a:lnTo>
                  <a:lnTo>
                    <a:pt x="2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749;p33">
              <a:extLst>
                <a:ext uri="{FF2B5EF4-FFF2-40B4-BE49-F238E27FC236}">
                  <a16:creationId xmlns:a16="http://schemas.microsoft.com/office/drawing/2014/main" id="{6105860F-6091-6A6A-2516-13AFB7848A66}"/>
                </a:ext>
              </a:extLst>
            </p:cNvPr>
            <p:cNvSpPr/>
            <p:nvPr/>
          </p:nvSpPr>
          <p:spPr>
            <a:xfrm>
              <a:off x="7182166" y="1984044"/>
              <a:ext cx="167481" cy="210857"/>
            </a:xfrm>
            <a:custGeom>
              <a:avLst/>
              <a:gdLst/>
              <a:ahLst/>
              <a:cxnLst/>
              <a:rect l="l" t="t" r="r" b="b"/>
              <a:pathLst>
                <a:path w="2031" h="2557" extrusionOk="0">
                  <a:moveTo>
                    <a:pt x="1" y="0"/>
                  </a:moveTo>
                  <a:lnTo>
                    <a:pt x="1" y="2557"/>
                  </a:lnTo>
                  <a:lnTo>
                    <a:pt x="2031" y="2181"/>
                  </a:lnTo>
                  <a:lnTo>
                    <a:pt x="20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750;p33">
              <a:extLst>
                <a:ext uri="{FF2B5EF4-FFF2-40B4-BE49-F238E27FC236}">
                  <a16:creationId xmlns:a16="http://schemas.microsoft.com/office/drawing/2014/main" id="{3DE16170-BD3D-0299-D1FC-416B1CCB2990}"/>
                </a:ext>
              </a:extLst>
            </p:cNvPr>
            <p:cNvSpPr/>
            <p:nvPr/>
          </p:nvSpPr>
          <p:spPr>
            <a:xfrm>
              <a:off x="7124361" y="1740122"/>
              <a:ext cx="283176" cy="287382"/>
            </a:xfrm>
            <a:custGeom>
              <a:avLst/>
              <a:gdLst/>
              <a:ahLst/>
              <a:cxnLst/>
              <a:rect l="l" t="t" r="r" b="b"/>
              <a:pathLst>
                <a:path w="3434" h="3485" extrusionOk="0">
                  <a:moveTo>
                    <a:pt x="0" y="1"/>
                  </a:moveTo>
                  <a:lnTo>
                    <a:pt x="0"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751;p33">
              <a:extLst>
                <a:ext uri="{FF2B5EF4-FFF2-40B4-BE49-F238E27FC236}">
                  <a16:creationId xmlns:a16="http://schemas.microsoft.com/office/drawing/2014/main" id="{390B1214-CB7F-68F2-D01A-28B559EF6182}"/>
                </a:ext>
              </a:extLst>
            </p:cNvPr>
            <p:cNvSpPr/>
            <p:nvPr/>
          </p:nvSpPr>
          <p:spPr>
            <a:xfrm>
              <a:off x="7124361" y="2310591"/>
              <a:ext cx="283176" cy="512587"/>
            </a:xfrm>
            <a:custGeom>
              <a:avLst/>
              <a:gdLst/>
              <a:ahLst/>
              <a:cxnLst/>
              <a:rect l="l" t="t" r="r" b="b"/>
              <a:pathLst>
                <a:path w="3434" h="6216" extrusionOk="0">
                  <a:moveTo>
                    <a:pt x="1704" y="0"/>
                  </a:moveTo>
                  <a:cubicBezTo>
                    <a:pt x="777" y="0"/>
                    <a:pt x="0" y="752"/>
                    <a:pt x="0" y="1704"/>
                  </a:cubicBezTo>
                  <a:lnTo>
                    <a:pt x="0" y="4486"/>
                  </a:lnTo>
                  <a:cubicBezTo>
                    <a:pt x="0" y="5439"/>
                    <a:pt x="777" y="6216"/>
                    <a:pt x="1704" y="6216"/>
                  </a:cubicBezTo>
                  <a:cubicBezTo>
                    <a:pt x="2657" y="6216"/>
                    <a:pt x="3434" y="5439"/>
                    <a:pt x="3434" y="4486"/>
                  </a:cubicBezTo>
                  <a:lnTo>
                    <a:pt x="3434" y="1704"/>
                  </a:lnTo>
                  <a:cubicBezTo>
                    <a:pt x="3434" y="752"/>
                    <a:pt x="2657" y="0"/>
                    <a:pt x="1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752;p33">
              <a:extLst>
                <a:ext uri="{FF2B5EF4-FFF2-40B4-BE49-F238E27FC236}">
                  <a16:creationId xmlns:a16="http://schemas.microsoft.com/office/drawing/2014/main" id="{58E5BDCD-6CF1-C61E-DF84-7601628B366E}"/>
                </a:ext>
              </a:extLst>
            </p:cNvPr>
            <p:cNvSpPr/>
            <p:nvPr/>
          </p:nvSpPr>
          <p:spPr>
            <a:xfrm>
              <a:off x="7142915" y="2488296"/>
              <a:ext cx="244007" cy="314182"/>
            </a:xfrm>
            <a:custGeom>
              <a:avLst/>
              <a:gdLst/>
              <a:ahLst/>
              <a:cxnLst/>
              <a:rect l="l" t="t" r="r" b="b"/>
              <a:pathLst>
                <a:path w="2959" h="3810" extrusionOk="0">
                  <a:moveTo>
                    <a:pt x="1" y="0"/>
                  </a:moveTo>
                  <a:lnTo>
                    <a:pt x="1" y="2331"/>
                  </a:lnTo>
                  <a:cubicBezTo>
                    <a:pt x="1" y="3158"/>
                    <a:pt x="677" y="3810"/>
                    <a:pt x="1479" y="3810"/>
                  </a:cubicBezTo>
                  <a:cubicBezTo>
                    <a:pt x="2306" y="3810"/>
                    <a:pt x="2958" y="3158"/>
                    <a:pt x="2958" y="2331"/>
                  </a:cubicBezTo>
                  <a:lnTo>
                    <a:pt x="2958" y="0"/>
                  </a:lnTo>
                  <a:lnTo>
                    <a:pt x="2733" y="0"/>
                  </a:lnTo>
                  <a:lnTo>
                    <a:pt x="2733" y="1379"/>
                  </a:lnTo>
                  <a:cubicBezTo>
                    <a:pt x="2733" y="2056"/>
                    <a:pt x="2181" y="2607"/>
                    <a:pt x="1479" y="2607"/>
                  </a:cubicBezTo>
                  <a:cubicBezTo>
                    <a:pt x="803" y="2607"/>
                    <a:pt x="251" y="2056"/>
                    <a:pt x="251" y="1379"/>
                  </a:cubicBezTo>
                  <a:lnTo>
                    <a:pt x="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753;p33">
              <a:extLst>
                <a:ext uri="{FF2B5EF4-FFF2-40B4-BE49-F238E27FC236}">
                  <a16:creationId xmlns:a16="http://schemas.microsoft.com/office/drawing/2014/main" id="{76C90A13-C68E-2FBA-9C82-D79793C3B7A4}"/>
                </a:ext>
              </a:extLst>
            </p:cNvPr>
            <p:cNvSpPr/>
            <p:nvPr/>
          </p:nvSpPr>
          <p:spPr>
            <a:xfrm>
              <a:off x="7543843" y="1740122"/>
              <a:ext cx="283259" cy="287382"/>
            </a:xfrm>
            <a:custGeom>
              <a:avLst/>
              <a:gdLst/>
              <a:ahLst/>
              <a:cxnLst/>
              <a:rect l="l" t="t" r="r" b="b"/>
              <a:pathLst>
                <a:path w="3435" h="3485" extrusionOk="0">
                  <a:moveTo>
                    <a:pt x="2257" y="1"/>
                  </a:moveTo>
                  <a:lnTo>
                    <a:pt x="2257" y="2582"/>
                  </a:lnTo>
                  <a:lnTo>
                    <a:pt x="1" y="2582"/>
                  </a:lnTo>
                  <a:lnTo>
                    <a:pt x="1"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754;p33">
              <a:extLst>
                <a:ext uri="{FF2B5EF4-FFF2-40B4-BE49-F238E27FC236}">
                  <a16:creationId xmlns:a16="http://schemas.microsoft.com/office/drawing/2014/main" id="{CE271C5C-0200-7A9A-DDB4-E27C05D736C3}"/>
                </a:ext>
              </a:extLst>
            </p:cNvPr>
            <p:cNvSpPr/>
            <p:nvPr/>
          </p:nvSpPr>
          <p:spPr>
            <a:xfrm>
              <a:off x="7124361" y="1740122"/>
              <a:ext cx="283176" cy="287382"/>
            </a:xfrm>
            <a:custGeom>
              <a:avLst/>
              <a:gdLst/>
              <a:ahLst/>
              <a:cxnLst/>
              <a:rect l="l" t="t" r="r" b="b"/>
              <a:pathLst>
                <a:path w="3434" h="3485" extrusionOk="0">
                  <a:moveTo>
                    <a:pt x="2256" y="1"/>
                  </a:moveTo>
                  <a:lnTo>
                    <a:pt x="2256" y="2582"/>
                  </a:lnTo>
                  <a:lnTo>
                    <a:pt x="0" y="2582"/>
                  </a:lnTo>
                  <a:lnTo>
                    <a:pt x="0"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755;p33">
              <a:extLst>
                <a:ext uri="{FF2B5EF4-FFF2-40B4-BE49-F238E27FC236}">
                  <a16:creationId xmlns:a16="http://schemas.microsoft.com/office/drawing/2014/main" id="{4B7D698D-1C02-3428-02AE-9328888CB60C}"/>
                </a:ext>
              </a:extLst>
            </p:cNvPr>
            <p:cNvSpPr/>
            <p:nvPr/>
          </p:nvSpPr>
          <p:spPr>
            <a:xfrm>
              <a:off x="6702735" y="1020893"/>
              <a:ext cx="394830" cy="603626"/>
            </a:xfrm>
            <a:custGeom>
              <a:avLst/>
              <a:gdLst/>
              <a:ahLst/>
              <a:cxnLst/>
              <a:rect l="l" t="t" r="r" b="b"/>
              <a:pathLst>
                <a:path w="4788" h="7320" extrusionOk="0">
                  <a:moveTo>
                    <a:pt x="0" y="1"/>
                  </a:moveTo>
                  <a:lnTo>
                    <a:pt x="0" y="7319"/>
                  </a:lnTo>
                  <a:lnTo>
                    <a:pt x="4787" y="7319"/>
                  </a:lnTo>
                  <a:lnTo>
                    <a:pt x="4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756;p33">
              <a:extLst>
                <a:ext uri="{FF2B5EF4-FFF2-40B4-BE49-F238E27FC236}">
                  <a16:creationId xmlns:a16="http://schemas.microsoft.com/office/drawing/2014/main" id="{0F606EC9-83D3-8367-AEC2-E791061675ED}"/>
                </a:ext>
              </a:extLst>
            </p:cNvPr>
            <p:cNvSpPr/>
            <p:nvPr/>
          </p:nvSpPr>
          <p:spPr>
            <a:xfrm>
              <a:off x="6737864" y="1463217"/>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757;p33">
              <a:extLst>
                <a:ext uri="{FF2B5EF4-FFF2-40B4-BE49-F238E27FC236}">
                  <a16:creationId xmlns:a16="http://schemas.microsoft.com/office/drawing/2014/main" id="{0A7C6463-8541-F014-3ACC-830F2CB0D20B}"/>
                </a:ext>
              </a:extLst>
            </p:cNvPr>
            <p:cNvSpPr/>
            <p:nvPr/>
          </p:nvSpPr>
          <p:spPr>
            <a:xfrm>
              <a:off x="6737864" y="1062289"/>
              <a:ext cx="322511" cy="171604"/>
            </a:xfrm>
            <a:custGeom>
              <a:avLst/>
              <a:gdLst/>
              <a:ahLst/>
              <a:cxnLst/>
              <a:rect l="l" t="t" r="r" b="b"/>
              <a:pathLst>
                <a:path w="3911" h="2081" extrusionOk="0">
                  <a:moveTo>
                    <a:pt x="452" y="0"/>
                  </a:moveTo>
                  <a:cubicBezTo>
                    <a:pt x="201" y="0"/>
                    <a:pt x="0" y="226"/>
                    <a:pt x="0" y="476"/>
                  </a:cubicBezTo>
                  <a:lnTo>
                    <a:pt x="0" y="1604"/>
                  </a:lnTo>
                  <a:cubicBezTo>
                    <a:pt x="0" y="1880"/>
                    <a:pt x="201" y="2080"/>
                    <a:pt x="452" y="2080"/>
                  </a:cubicBezTo>
                  <a:lnTo>
                    <a:pt x="3434" y="2080"/>
                  </a:lnTo>
                  <a:cubicBezTo>
                    <a:pt x="3710" y="2080"/>
                    <a:pt x="3910" y="1880"/>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758;p33">
              <a:extLst>
                <a:ext uri="{FF2B5EF4-FFF2-40B4-BE49-F238E27FC236}">
                  <a16:creationId xmlns:a16="http://schemas.microsoft.com/office/drawing/2014/main" id="{1B644597-B3BE-A008-1D8E-879ECEBF1E3B}"/>
                </a:ext>
              </a:extLst>
            </p:cNvPr>
            <p:cNvSpPr/>
            <p:nvPr/>
          </p:nvSpPr>
          <p:spPr>
            <a:xfrm>
              <a:off x="6737864" y="1262753"/>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759;p33">
              <a:extLst>
                <a:ext uri="{FF2B5EF4-FFF2-40B4-BE49-F238E27FC236}">
                  <a16:creationId xmlns:a16="http://schemas.microsoft.com/office/drawing/2014/main" id="{F984A4AA-0941-DEC7-055C-B451CB718EF8}"/>
                </a:ext>
              </a:extLst>
            </p:cNvPr>
            <p:cNvSpPr/>
            <p:nvPr/>
          </p:nvSpPr>
          <p:spPr>
            <a:xfrm>
              <a:off x="7035467" y="539400"/>
              <a:ext cx="18637" cy="1002414"/>
            </a:xfrm>
            <a:custGeom>
              <a:avLst/>
              <a:gdLst/>
              <a:ahLst/>
              <a:cxnLst/>
              <a:rect l="l" t="t" r="r" b="b"/>
              <a:pathLst>
                <a:path w="226" h="12156" extrusionOk="0">
                  <a:moveTo>
                    <a:pt x="101" y="0"/>
                  </a:moveTo>
                  <a:cubicBezTo>
                    <a:pt x="51" y="0"/>
                    <a:pt x="0" y="75"/>
                    <a:pt x="0" y="126"/>
                  </a:cubicBezTo>
                  <a:lnTo>
                    <a:pt x="0" y="12030"/>
                  </a:lnTo>
                  <a:cubicBezTo>
                    <a:pt x="0" y="12106"/>
                    <a:pt x="51" y="12156"/>
                    <a:pt x="101" y="12156"/>
                  </a:cubicBezTo>
                  <a:cubicBezTo>
                    <a:pt x="176" y="12156"/>
                    <a:pt x="226" y="12106"/>
                    <a:pt x="226" y="12030"/>
                  </a:cubicBezTo>
                  <a:lnTo>
                    <a:pt x="226" y="126"/>
                  </a:lnTo>
                  <a:cubicBezTo>
                    <a:pt x="226" y="75"/>
                    <a:pt x="176" y="0"/>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760;p33">
              <a:extLst>
                <a:ext uri="{FF2B5EF4-FFF2-40B4-BE49-F238E27FC236}">
                  <a16:creationId xmlns:a16="http://schemas.microsoft.com/office/drawing/2014/main" id="{4EC7C835-E6F9-1B8A-A9ED-2F6277493C59}"/>
                </a:ext>
              </a:extLst>
            </p:cNvPr>
            <p:cNvSpPr/>
            <p:nvPr/>
          </p:nvSpPr>
          <p:spPr>
            <a:xfrm>
              <a:off x="6917630" y="681894"/>
              <a:ext cx="244007" cy="859919"/>
            </a:xfrm>
            <a:custGeom>
              <a:avLst/>
              <a:gdLst/>
              <a:ahLst/>
              <a:cxnLst/>
              <a:rect l="l" t="t" r="r" b="b"/>
              <a:pathLst>
                <a:path w="2959" h="10428" extrusionOk="0">
                  <a:moveTo>
                    <a:pt x="568" y="1"/>
                  </a:moveTo>
                  <a:cubicBezTo>
                    <a:pt x="530" y="1"/>
                    <a:pt x="493" y="28"/>
                    <a:pt x="477" y="77"/>
                  </a:cubicBezTo>
                  <a:cubicBezTo>
                    <a:pt x="427" y="127"/>
                    <a:pt x="452" y="202"/>
                    <a:pt x="502" y="227"/>
                  </a:cubicBezTo>
                  <a:lnTo>
                    <a:pt x="2332" y="1305"/>
                  </a:lnTo>
                  <a:lnTo>
                    <a:pt x="402" y="2508"/>
                  </a:lnTo>
                  <a:cubicBezTo>
                    <a:pt x="377" y="2533"/>
                    <a:pt x="352" y="2558"/>
                    <a:pt x="352" y="2608"/>
                  </a:cubicBezTo>
                  <a:cubicBezTo>
                    <a:pt x="352" y="2633"/>
                    <a:pt x="352" y="2683"/>
                    <a:pt x="402" y="2708"/>
                  </a:cubicBezTo>
                  <a:lnTo>
                    <a:pt x="2482" y="4362"/>
                  </a:lnTo>
                  <a:lnTo>
                    <a:pt x="251" y="5916"/>
                  </a:lnTo>
                  <a:cubicBezTo>
                    <a:pt x="226" y="5941"/>
                    <a:pt x="201" y="5966"/>
                    <a:pt x="201" y="6017"/>
                  </a:cubicBezTo>
                  <a:cubicBezTo>
                    <a:pt x="201" y="6042"/>
                    <a:pt x="226" y="6092"/>
                    <a:pt x="251" y="6117"/>
                  </a:cubicBezTo>
                  <a:lnTo>
                    <a:pt x="2658" y="7946"/>
                  </a:lnTo>
                  <a:lnTo>
                    <a:pt x="51" y="10227"/>
                  </a:lnTo>
                  <a:cubicBezTo>
                    <a:pt x="1" y="10277"/>
                    <a:pt x="1" y="10352"/>
                    <a:pt x="51" y="10403"/>
                  </a:cubicBezTo>
                  <a:cubicBezTo>
                    <a:pt x="76" y="10428"/>
                    <a:pt x="101" y="10428"/>
                    <a:pt x="126" y="10428"/>
                  </a:cubicBezTo>
                  <a:cubicBezTo>
                    <a:pt x="151" y="10428"/>
                    <a:pt x="176" y="10428"/>
                    <a:pt x="201" y="10403"/>
                  </a:cubicBezTo>
                  <a:lnTo>
                    <a:pt x="2933" y="8022"/>
                  </a:lnTo>
                  <a:cubicBezTo>
                    <a:pt x="2958" y="7997"/>
                    <a:pt x="2958" y="7972"/>
                    <a:pt x="2958" y="7946"/>
                  </a:cubicBezTo>
                  <a:cubicBezTo>
                    <a:pt x="2958" y="7896"/>
                    <a:pt x="2933" y="7871"/>
                    <a:pt x="2908" y="7846"/>
                  </a:cubicBezTo>
                  <a:lnTo>
                    <a:pt x="527" y="6017"/>
                  </a:lnTo>
                  <a:lnTo>
                    <a:pt x="2758" y="4463"/>
                  </a:lnTo>
                  <a:cubicBezTo>
                    <a:pt x="2783" y="4438"/>
                    <a:pt x="2808" y="4388"/>
                    <a:pt x="2808" y="4362"/>
                  </a:cubicBezTo>
                  <a:cubicBezTo>
                    <a:pt x="2808" y="4312"/>
                    <a:pt x="2783" y="4287"/>
                    <a:pt x="2758" y="4262"/>
                  </a:cubicBezTo>
                  <a:lnTo>
                    <a:pt x="678" y="2633"/>
                  </a:lnTo>
                  <a:lnTo>
                    <a:pt x="2607" y="1380"/>
                  </a:lnTo>
                  <a:cubicBezTo>
                    <a:pt x="2658" y="1380"/>
                    <a:pt x="2683" y="1330"/>
                    <a:pt x="2683" y="1280"/>
                  </a:cubicBezTo>
                  <a:cubicBezTo>
                    <a:pt x="2683" y="1255"/>
                    <a:pt x="2658" y="1205"/>
                    <a:pt x="2607" y="1180"/>
                  </a:cubicBezTo>
                  <a:lnTo>
                    <a:pt x="627" y="27"/>
                  </a:lnTo>
                  <a:cubicBezTo>
                    <a:pt x="610" y="9"/>
                    <a:pt x="589"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761;p33">
              <a:extLst>
                <a:ext uri="{FF2B5EF4-FFF2-40B4-BE49-F238E27FC236}">
                  <a16:creationId xmlns:a16="http://schemas.microsoft.com/office/drawing/2014/main" id="{ED42798D-9B84-DD17-E43E-FF690FE0D9F0}"/>
                </a:ext>
              </a:extLst>
            </p:cNvPr>
            <p:cNvSpPr/>
            <p:nvPr/>
          </p:nvSpPr>
          <p:spPr>
            <a:xfrm>
              <a:off x="6925958" y="681894"/>
              <a:ext cx="245986" cy="859919"/>
            </a:xfrm>
            <a:custGeom>
              <a:avLst/>
              <a:gdLst/>
              <a:ahLst/>
              <a:cxnLst/>
              <a:rect l="l" t="t" r="r" b="b"/>
              <a:pathLst>
                <a:path w="2983" h="10428" extrusionOk="0">
                  <a:moveTo>
                    <a:pt x="2409" y="1"/>
                  </a:moveTo>
                  <a:cubicBezTo>
                    <a:pt x="2384" y="1"/>
                    <a:pt x="2358" y="9"/>
                    <a:pt x="2331" y="27"/>
                  </a:cubicBezTo>
                  <a:lnTo>
                    <a:pt x="351" y="1180"/>
                  </a:lnTo>
                  <a:cubicBezTo>
                    <a:pt x="326" y="1205"/>
                    <a:pt x="301" y="1255"/>
                    <a:pt x="301" y="1280"/>
                  </a:cubicBezTo>
                  <a:cubicBezTo>
                    <a:pt x="301" y="1330"/>
                    <a:pt x="326" y="1380"/>
                    <a:pt x="351" y="1380"/>
                  </a:cubicBezTo>
                  <a:lnTo>
                    <a:pt x="2306" y="2633"/>
                  </a:lnTo>
                  <a:lnTo>
                    <a:pt x="226" y="4262"/>
                  </a:lnTo>
                  <a:cubicBezTo>
                    <a:pt x="176" y="4287"/>
                    <a:pt x="176" y="4312"/>
                    <a:pt x="176" y="4362"/>
                  </a:cubicBezTo>
                  <a:cubicBezTo>
                    <a:pt x="176" y="4388"/>
                    <a:pt x="201" y="4438"/>
                    <a:pt x="226" y="4463"/>
                  </a:cubicBezTo>
                  <a:lnTo>
                    <a:pt x="2456" y="6017"/>
                  </a:lnTo>
                  <a:lnTo>
                    <a:pt x="50" y="7846"/>
                  </a:lnTo>
                  <a:cubicBezTo>
                    <a:pt x="25" y="7871"/>
                    <a:pt x="25" y="7896"/>
                    <a:pt x="25" y="7946"/>
                  </a:cubicBezTo>
                  <a:cubicBezTo>
                    <a:pt x="0" y="7972"/>
                    <a:pt x="25" y="7997"/>
                    <a:pt x="50" y="8022"/>
                  </a:cubicBezTo>
                  <a:lnTo>
                    <a:pt x="2757" y="10403"/>
                  </a:lnTo>
                  <a:cubicBezTo>
                    <a:pt x="2782" y="10428"/>
                    <a:pt x="2807" y="10428"/>
                    <a:pt x="2857" y="10428"/>
                  </a:cubicBezTo>
                  <a:cubicBezTo>
                    <a:pt x="2882" y="10428"/>
                    <a:pt x="2907" y="10428"/>
                    <a:pt x="2932" y="10403"/>
                  </a:cubicBezTo>
                  <a:cubicBezTo>
                    <a:pt x="2983" y="10352"/>
                    <a:pt x="2983" y="10277"/>
                    <a:pt x="2932" y="10227"/>
                  </a:cubicBezTo>
                  <a:lnTo>
                    <a:pt x="326" y="7946"/>
                  </a:lnTo>
                  <a:lnTo>
                    <a:pt x="2732" y="6117"/>
                  </a:lnTo>
                  <a:cubicBezTo>
                    <a:pt x="2757" y="6092"/>
                    <a:pt x="2782" y="6042"/>
                    <a:pt x="2782" y="6017"/>
                  </a:cubicBezTo>
                  <a:cubicBezTo>
                    <a:pt x="2782" y="5966"/>
                    <a:pt x="2757" y="5941"/>
                    <a:pt x="2732" y="5916"/>
                  </a:cubicBezTo>
                  <a:lnTo>
                    <a:pt x="501" y="4362"/>
                  </a:lnTo>
                  <a:lnTo>
                    <a:pt x="2582" y="2708"/>
                  </a:lnTo>
                  <a:cubicBezTo>
                    <a:pt x="2607" y="2683"/>
                    <a:pt x="2632" y="2633"/>
                    <a:pt x="2632" y="2608"/>
                  </a:cubicBezTo>
                  <a:cubicBezTo>
                    <a:pt x="2632" y="2558"/>
                    <a:pt x="2607" y="2533"/>
                    <a:pt x="2582" y="2508"/>
                  </a:cubicBezTo>
                  <a:lnTo>
                    <a:pt x="652" y="1305"/>
                  </a:lnTo>
                  <a:lnTo>
                    <a:pt x="2456" y="227"/>
                  </a:lnTo>
                  <a:cubicBezTo>
                    <a:pt x="2531" y="202"/>
                    <a:pt x="2531" y="127"/>
                    <a:pt x="2506" y="77"/>
                  </a:cubicBezTo>
                  <a:cubicBezTo>
                    <a:pt x="2490" y="28"/>
                    <a:pt x="2453"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762;p33">
              <a:extLst>
                <a:ext uri="{FF2B5EF4-FFF2-40B4-BE49-F238E27FC236}">
                  <a16:creationId xmlns:a16="http://schemas.microsoft.com/office/drawing/2014/main" id="{735EED47-2AD7-6408-91C8-4647703F5F6D}"/>
                </a:ext>
              </a:extLst>
            </p:cNvPr>
            <p:cNvSpPr/>
            <p:nvPr/>
          </p:nvSpPr>
          <p:spPr>
            <a:xfrm>
              <a:off x="6930081" y="1262753"/>
              <a:ext cx="103408" cy="150906"/>
            </a:xfrm>
            <a:custGeom>
              <a:avLst/>
              <a:gdLst/>
              <a:ahLst/>
              <a:cxnLst/>
              <a:rect l="l" t="t" r="r" b="b"/>
              <a:pathLst>
                <a:path w="1254" h="1830" extrusionOk="0">
                  <a:moveTo>
                    <a:pt x="1103" y="0"/>
                  </a:moveTo>
                  <a:lnTo>
                    <a:pt x="25" y="827"/>
                  </a:lnTo>
                  <a:cubicBezTo>
                    <a:pt x="0" y="852"/>
                    <a:pt x="0" y="877"/>
                    <a:pt x="0" y="902"/>
                  </a:cubicBezTo>
                  <a:cubicBezTo>
                    <a:pt x="0" y="928"/>
                    <a:pt x="0" y="953"/>
                    <a:pt x="25" y="953"/>
                  </a:cubicBezTo>
                  <a:lnTo>
                    <a:pt x="1028" y="1830"/>
                  </a:lnTo>
                  <a:cubicBezTo>
                    <a:pt x="1078" y="1805"/>
                    <a:pt x="1128" y="1780"/>
                    <a:pt x="1178" y="1730"/>
                  </a:cubicBezTo>
                  <a:lnTo>
                    <a:pt x="226" y="902"/>
                  </a:lnTo>
                  <a:lnTo>
                    <a:pt x="1253" y="100"/>
                  </a:lnTo>
                  <a:cubicBezTo>
                    <a:pt x="1253" y="100"/>
                    <a:pt x="1228" y="75"/>
                    <a:pt x="1203" y="50"/>
                  </a:cubicBezTo>
                  <a:cubicBezTo>
                    <a:pt x="1178" y="50"/>
                    <a:pt x="1153" y="25"/>
                    <a:pt x="110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763;p33">
              <a:extLst>
                <a:ext uri="{FF2B5EF4-FFF2-40B4-BE49-F238E27FC236}">
                  <a16:creationId xmlns:a16="http://schemas.microsoft.com/office/drawing/2014/main" id="{FDBBCDD9-5BEB-4007-587C-D9D5E04DE95A}"/>
                </a:ext>
              </a:extLst>
            </p:cNvPr>
            <p:cNvSpPr/>
            <p:nvPr/>
          </p:nvSpPr>
          <p:spPr>
            <a:xfrm>
              <a:off x="7058227" y="1442519"/>
              <a:ext cx="109593" cy="97223"/>
            </a:xfrm>
            <a:custGeom>
              <a:avLst/>
              <a:gdLst/>
              <a:ahLst/>
              <a:cxnLst/>
              <a:rect l="l" t="t" r="r" b="b"/>
              <a:pathLst>
                <a:path w="1329" h="1179" extrusionOk="0">
                  <a:moveTo>
                    <a:pt x="125" y="1"/>
                  </a:moveTo>
                  <a:cubicBezTo>
                    <a:pt x="75" y="51"/>
                    <a:pt x="50" y="76"/>
                    <a:pt x="0" y="126"/>
                  </a:cubicBezTo>
                  <a:lnTo>
                    <a:pt x="1178" y="1154"/>
                  </a:lnTo>
                  <a:cubicBezTo>
                    <a:pt x="1203" y="1154"/>
                    <a:pt x="1228" y="1179"/>
                    <a:pt x="1253" y="1179"/>
                  </a:cubicBezTo>
                  <a:cubicBezTo>
                    <a:pt x="1278" y="1179"/>
                    <a:pt x="1278" y="1154"/>
                    <a:pt x="1303" y="1154"/>
                  </a:cubicBezTo>
                  <a:cubicBezTo>
                    <a:pt x="1328" y="1128"/>
                    <a:pt x="1328" y="1103"/>
                    <a:pt x="1328" y="1078"/>
                  </a:cubicBezTo>
                  <a:cubicBezTo>
                    <a:pt x="1328" y="1053"/>
                    <a:pt x="1303" y="1028"/>
                    <a:pt x="1303" y="1028"/>
                  </a:cubicBezTo>
                  <a:lnTo>
                    <a:pt x="12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764;p33">
              <a:extLst>
                <a:ext uri="{FF2B5EF4-FFF2-40B4-BE49-F238E27FC236}">
                  <a16:creationId xmlns:a16="http://schemas.microsoft.com/office/drawing/2014/main" id="{B5E61558-6244-F651-F431-2FF7C26BC72B}"/>
                </a:ext>
              </a:extLst>
            </p:cNvPr>
            <p:cNvSpPr/>
            <p:nvPr/>
          </p:nvSpPr>
          <p:spPr>
            <a:xfrm>
              <a:off x="7056165" y="1115971"/>
              <a:ext cx="95079" cy="126168"/>
            </a:xfrm>
            <a:custGeom>
              <a:avLst/>
              <a:gdLst/>
              <a:ahLst/>
              <a:cxnLst/>
              <a:rect l="l" t="t" r="r" b="b"/>
              <a:pathLst>
                <a:path w="1153" h="1530" extrusionOk="0">
                  <a:moveTo>
                    <a:pt x="150" y="1"/>
                  </a:moveTo>
                  <a:cubicBezTo>
                    <a:pt x="100" y="26"/>
                    <a:pt x="50" y="76"/>
                    <a:pt x="0" y="101"/>
                  </a:cubicBezTo>
                  <a:lnTo>
                    <a:pt x="927" y="753"/>
                  </a:lnTo>
                  <a:lnTo>
                    <a:pt x="50" y="1429"/>
                  </a:lnTo>
                  <a:cubicBezTo>
                    <a:pt x="100" y="1454"/>
                    <a:pt x="150" y="1505"/>
                    <a:pt x="201" y="1530"/>
                  </a:cubicBezTo>
                  <a:lnTo>
                    <a:pt x="1128" y="828"/>
                  </a:lnTo>
                  <a:cubicBezTo>
                    <a:pt x="1153" y="803"/>
                    <a:pt x="1153" y="778"/>
                    <a:pt x="1153" y="753"/>
                  </a:cubicBezTo>
                  <a:cubicBezTo>
                    <a:pt x="1153" y="728"/>
                    <a:pt x="1153" y="702"/>
                    <a:pt x="1128" y="677"/>
                  </a:cubicBezTo>
                  <a:lnTo>
                    <a:pt x="150"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765;p33">
              <a:extLst>
                <a:ext uri="{FF2B5EF4-FFF2-40B4-BE49-F238E27FC236}">
                  <a16:creationId xmlns:a16="http://schemas.microsoft.com/office/drawing/2014/main" id="{317BDBCF-BE81-5C71-0919-7B82C3EEE24D}"/>
                </a:ext>
              </a:extLst>
            </p:cNvPr>
            <p:cNvSpPr/>
            <p:nvPr/>
          </p:nvSpPr>
          <p:spPr>
            <a:xfrm>
              <a:off x="6942451" y="969272"/>
              <a:ext cx="99285" cy="132352"/>
            </a:xfrm>
            <a:custGeom>
              <a:avLst/>
              <a:gdLst/>
              <a:ahLst/>
              <a:cxnLst/>
              <a:rect l="l" t="t" r="r" b="b"/>
              <a:pathLst>
                <a:path w="1204" h="1605" extrusionOk="0">
                  <a:moveTo>
                    <a:pt x="1053" y="0"/>
                  </a:moveTo>
                  <a:lnTo>
                    <a:pt x="26" y="802"/>
                  </a:lnTo>
                  <a:cubicBezTo>
                    <a:pt x="26" y="827"/>
                    <a:pt x="1" y="852"/>
                    <a:pt x="1" y="877"/>
                  </a:cubicBezTo>
                  <a:cubicBezTo>
                    <a:pt x="1" y="903"/>
                    <a:pt x="26" y="928"/>
                    <a:pt x="51" y="953"/>
                  </a:cubicBezTo>
                  <a:lnTo>
                    <a:pt x="978" y="1604"/>
                  </a:lnTo>
                  <a:lnTo>
                    <a:pt x="1028" y="1554"/>
                  </a:lnTo>
                  <a:cubicBezTo>
                    <a:pt x="1053" y="1529"/>
                    <a:pt x="1103" y="1504"/>
                    <a:pt x="1128" y="1504"/>
                  </a:cubicBezTo>
                  <a:lnTo>
                    <a:pt x="226" y="877"/>
                  </a:lnTo>
                  <a:lnTo>
                    <a:pt x="1204" y="101"/>
                  </a:lnTo>
                  <a:cubicBezTo>
                    <a:pt x="1154" y="75"/>
                    <a:pt x="1103" y="25"/>
                    <a:pt x="105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766;p33">
              <a:extLst>
                <a:ext uri="{FF2B5EF4-FFF2-40B4-BE49-F238E27FC236}">
                  <a16:creationId xmlns:a16="http://schemas.microsoft.com/office/drawing/2014/main" id="{F2EE4C27-CC4E-A8DD-038C-B8C34E18A49D}"/>
                </a:ext>
              </a:extLst>
            </p:cNvPr>
            <p:cNvSpPr/>
            <p:nvPr/>
          </p:nvSpPr>
          <p:spPr>
            <a:xfrm>
              <a:off x="7054104" y="847311"/>
              <a:ext cx="86833" cy="105470"/>
            </a:xfrm>
            <a:custGeom>
              <a:avLst/>
              <a:gdLst/>
              <a:ahLst/>
              <a:cxnLst/>
              <a:rect l="l" t="t" r="r" b="b"/>
              <a:pathLst>
                <a:path w="1053" h="1279" extrusionOk="0">
                  <a:moveTo>
                    <a:pt x="175" y="1"/>
                  </a:moveTo>
                  <a:cubicBezTo>
                    <a:pt x="100" y="26"/>
                    <a:pt x="50" y="76"/>
                    <a:pt x="0" y="101"/>
                  </a:cubicBezTo>
                  <a:lnTo>
                    <a:pt x="802" y="602"/>
                  </a:lnTo>
                  <a:lnTo>
                    <a:pt x="100" y="1179"/>
                  </a:lnTo>
                  <a:cubicBezTo>
                    <a:pt x="150" y="1204"/>
                    <a:pt x="175" y="1254"/>
                    <a:pt x="226" y="1279"/>
                  </a:cubicBezTo>
                  <a:lnTo>
                    <a:pt x="1003" y="677"/>
                  </a:lnTo>
                  <a:cubicBezTo>
                    <a:pt x="1028" y="652"/>
                    <a:pt x="1053" y="627"/>
                    <a:pt x="1053" y="602"/>
                  </a:cubicBezTo>
                  <a:cubicBezTo>
                    <a:pt x="1028" y="577"/>
                    <a:pt x="1028" y="552"/>
                    <a:pt x="1003" y="527"/>
                  </a:cubicBezTo>
                  <a:lnTo>
                    <a:pt x="17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767;p33">
              <a:extLst>
                <a:ext uri="{FF2B5EF4-FFF2-40B4-BE49-F238E27FC236}">
                  <a16:creationId xmlns:a16="http://schemas.microsoft.com/office/drawing/2014/main" id="{1CEED244-266E-A80B-FDA5-EEB2AE5BDC17}"/>
                </a:ext>
              </a:extLst>
            </p:cNvPr>
            <p:cNvSpPr/>
            <p:nvPr/>
          </p:nvSpPr>
          <p:spPr>
            <a:xfrm>
              <a:off x="6954820" y="686099"/>
              <a:ext cx="177872" cy="142743"/>
            </a:xfrm>
            <a:custGeom>
              <a:avLst/>
              <a:gdLst/>
              <a:ahLst/>
              <a:cxnLst/>
              <a:rect l="l" t="t" r="r" b="b"/>
              <a:pathLst>
                <a:path w="2157" h="1731" extrusionOk="0">
                  <a:moveTo>
                    <a:pt x="2006" y="1"/>
                  </a:moveTo>
                  <a:lnTo>
                    <a:pt x="26" y="1154"/>
                  </a:lnTo>
                  <a:cubicBezTo>
                    <a:pt x="1" y="1179"/>
                    <a:pt x="1" y="1204"/>
                    <a:pt x="1" y="1229"/>
                  </a:cubicBezTo>
                  <a:cubicBezTo>
                    <a:pt x="1" y="1254"/>
                    <a:pt x="1" y="1304"/>
                    <a:pt x="26" y="1304"/>
                  </a:cubicBezTo>
                  <a:lnTo>
                    <a:pt x="678" y="1730"/>
                  </a:lnTo>
                  <a:cubicBezTo>
                    <a:pt x="728" y="1680"/>
                    <a:pt x="778" y="1655"/>
                    <a:pt x="828" y="1605"/>
                  </a:cubicBezTo>
                  <a:lnTo>
                    <a:pt x="227" y="1229"/>
                  </a:lnTo>
                  <a:lnTo>
                    <a:pt x="2106" y="151"/>
                  </a:lnTo>
                  <a:cubicBezTo>
                    <a:pt x="2131" y="126"/>
                    <a:pt x="2156" y="76"/>
                    <a:pt x="2131" y="26"/>
                  </a:cubicBezTo>
                  <a:cubicBezTo>
                    <a:pt x="2106" y="1"/>
                    <a:pt x="2081" y="1"/>
                    <a:pt x="2056" y="1"/>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768;p33">
              <a:extLst>
                <a:ext uri="{FF2B5EF4-FFF2-40B4-BE49-F238E27FC236}">
                  <a16:creationId xmlns:a16="http://schemas.microsoft.com/office/drawing/2014/main" id="{C6D74DCA-0A5B-8174-7E99-663A95FD3813}"/>
                </a:ext>
              </a:extLst>
            </p:cNvPr>
            <p:cNvSpPr/>
            <p:nvPr/>
          </p:nvSpPr>
          <p:spPr>
            <a:xfrm>
              <a:off x="6917630" y="681976"/>
              <a:ext cx="252253" cy="859836"/>
            </a:xfrm>
            <a:custGeom>
              <a:avLst/>
              <a:gdLst/>
              <a:ahLst/>
              <a:cxnLst/>
              <a:rect l="l" t="t" r="r" b="b"/>
              <a:pathLst>
                <a:path w="3059" h="10427" extrusionOk="0">
                  <a:moveTo>
                    <a:pt x="2382" y="251"/>
                  </a:moveTo>
                  <a:lnTo>
                    <a:pt x="2833" y="10201"/>
                  </a:lnTo>
                  <a:lnTo>
                    <a:pt x="251" y="10201"/>
                  </a:lnTo>
                  <a:lnTo>
                    <a:pt x="678" y="251"/>
                  </a:lnTo>
                  <a:close/>
                  <a:moveTo>
                    <a:pt x="577" y="1"/>
                  </a:moveTo>
                  <a:cubicBezTo>
                    <a:pt x="502" y="1"/>
                    <a:pt x="452" y="51"/>
                    <a:pt x="452" y="126"/>
                  </a:cubicBezTo>
                  <a:lnTo>
                    <a:pt x="1" y="10301"/>
                  </a:lnTo>
                  <a:cubicBezTo>
                    <a:pt x="1" y="10351"/>
                    <a:pt x="26" y="10377"/>
                    <a:pt x="51" y="10402"/>
                  </a:cubicBezTo>
                  <a:cubicBezTo>
                    <a:pt x="76" y="10427"/>
                    <a:pt x="101" y="10427"/>
                    <a:pt x="126" y="10427"/>
                  </a:cubicBezTo>
                  <a:lnTo>
                    <a:pt x="2958" y="10427"/>
                  </a:lnTo>
                  <a:cubicBezTo>
                    <a:pt x="2983" y="10427"/>
                    <a:pt x="3008" y="10427"/>
                    <a:pt x="3033" y="10402"/>
                  </a:cubicBezTo>
                  <a:cubicBezTo>
                    <a:pt x="3059" y="10377"/>
                    <a:pt x="3059" y="10351"/>
                    <a:pt x="3059" y="10301"/>
                  </a:cubicBezTo>
                  <a:lnTo>
                    <a:pt x="2632" y="126"/>
                  </a:lnTo>
                  <a:cubicBezTo>
                    <a:pt x="2632" y="51"/>
                    <a:pt x="2557" y="1"/>
                    <a:pt x="2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769;p33">
              <a:extLst>
                <a:ext uri="{FF2B5EF4-FFF2-40B4-BE49-F238E27FC236}">
                  <a16:creationId xmlns:a16="http://schemas.microsoft.com/office/drawing/2014/main" id="{FE45E645-FA45-3DD6-1B22-19BA404A5147}"/>
                </a:ext>
              </a:extLst>
            </p:cNvPr>
            <p:cNvSpPr/>
            <p:nvPr/>
          </p:nvSpPr>
          <p:spPr>
            <a:xfrm>
              <a:off x="6866009" y="1516899"/>
              <a:ext cx="398954" cy="107614"/>
            </a:xfrm>
            <a:custGeom>
              <a:avLst/>
              <a:gdLst/>
              <a:ahLst/>
              <a:cxnLst/>
              <a:rect l="l" t="t" r="r" b="b"/>
              <a:pathLst>
                <a:path w="4838" h="1305" extrusionOk="0">
                  <a:moveTo>
                    <a:pt x="0" y="1"/>
                  </a:moveTo>
                  <a:lnTo>
                    <a:pt x="0" y="1304"/>
                  </a:lnTo>
                  <a:lnTo>
                    <a:pt x="4837" y="1304"/>
                  </a:lnTo>
                  <a:lnTo>
                    <a:pt x="4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770;p33">
              <a:extLst>
                <a:ext uri="{FF2B5EF4-FFF2-40B4-BE49-F238E27FC236}">
                  <a16:creationId xmlns:a16="http://schemas.microsoft.com/office/drawing/2014/main" id="{392102F1-D0A1-1198-0921-64EE355B2F8F}"/>
                </a:ext>
              </a:extLst>
            </p:cNvPr>
            <p:cNvSpPr/>
            <p:nvPr/>
          </p:nvSpPr>
          <p:spPr>
            <a:xfrm>
              <a:off x="6783300" y="636540"/>
              <a:ext cx="35211" cy="388563"/>
            </a:xfrm>
            <a:custGeom>
              <a:avLst/>
              <a:gdLst/>
              <a:ahLst/>
              <a:cxnLst/>
              <a:rect l="l" t="t" r="r" b="b"/>
              <a:pathLst>
                <a:path w="427" h="4712" extrusionOk="0">
                  <a:moveTo>
                    <a:pt x="302" y="0"/>
                  </a:moveTo>
                  <a:lnTo>
                    <a:pt x="302" y="4035"/>
                  </a:lnTo>
                  <a:lnTo>
                    <a:pt x="176" y="4035"/>
                  </a:lnTo>
                  <a:lnTo>
                    <a:pt x="176" y="2983"/>
                  </a:lnTo>
                  <a:cubicBezTo>
                    <a:pt x="76" y="2983"/>
                    <a:pt x="1" y="3058"/>
                    <a:pt x="1" y="3158"/>
                  </a:cubicBezTo>
                  <a:lnTo>
                    <a:pt x="1" y="4712"/>
                  </a:lnTo>
                  <a:lnTo>
                    <a:pt x="427" y="4712"/>
                  </a:lnTo>
                  <a:lnTo>
                    <a:pt x="427" y="4035"/>
                  </a:lnTo>
                  <a:lnTo>
                    <a:pt x="352" y="4035"/>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771;p33">
              <a:extLst>
                <a:ext uri="{FF2B5EF4-FFF2-40B4-BE49-F238E27FC236}">
                  <a16:creationId xmlns:a16="http://schemas.microsoft.com/office/drawing/2014/main" id="{A5959387-BAA8-E3D0-EF0C-6CABCCFBFE96}"/>
                </a:ext>
              </a:extLst>
            </p:cNvPr>
            <p:cNvSpPr/>
            <p:nvPr/>
          </p:nvSpPr>
          <p:spPr>
            <a:xfrm>
              <a:off x="7190495" y="2337391"/>
              <a:ext cx="150906" cy="115860"/>
            </a:xfrm>
            <a:custGeom>
              <a:avLst/>
              <a:gdLst/>
              <a:ahLst/>
              <a:cxnLst/>
              <a:rect l="l" t="t" r="r" b="b"/>
              <a:pathLst>
                <a:path w="1830" h="1405" extrusionOk="0">
                  <a:moveTo>
                    <a:pt x="902" y="1"/>
                  </a:moveTo>
                  <a:cubicBezTo>
                    <a:pt x="401" y="1"/>
                    <a:pt x="0" y="302"/>
                    <a:pt x="0" y="703"/>
                  </a:cubicBezTo>
                  <a:cubicBezTo>
                    <a:pt x="0" y="1079"/>
                    <a:pt x="401" y="1404"/>
                    <a:pt x="902" y="1404"/>
                  </a:cubicBezTo>
                  <a:cubicBezTo>
                    <a:pt x="1429" y="1404"/>
                    <a:pt x="1830" y="1079"/>
                    <a:pt x="1830" y="703"/>
                  </a:cubicBezTo>
                  <a:cubicBezTo>
                    <a:pt x="1830" y="302"/>
                    <a:pt x="1429" y="1"/>
                    <a:pt x="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772;p33">
              <a:extLst>
                <a:ext uri="{FF2B5EF4-FFF2-40B4-BE49-F238E27FC236}">
                  <a16:creationId xmlns:a16="http://schemas.microsoft.com/office/drawing/2014/main" id="{3DA1188B-EE85-1B59-B6E6-3A176995C6EC}"/>
                </a:ext>
              </a:extLst>
            </p:cNvPr>
            <p:cNvSpPr/>
            <p:nvPr/>
          </p:nvSpPr>
          <p:spPr>
            <a:xfrm>
              <a:off x="7609977" y="2337391"/>
              <a:ext cx="150989" cy="115860"/>
            </a:xfrm>
            <a:custGeom>
              <a:avLst/>
              <a:gdLst/>
              <a:ahLst/>
              <a:cxnLst/>
              <a:rect l="l" t="t" r="r" b="b"/>
              <a:pathLst>
                <a:path w="1831" h="1405" extrusionOk="0">
                  <a:moveTo>
                    <a:pt x="928" y="1"/>
                  </a:moveTo>
                  <a:cubicBezTo>
                    <a:pt x="427" y="1"/>
                    <a:pt x="1" y="302"/>
                    <a:pt x="1" y="703"/>
                  </a:cubicBezTo>
                  <a:cubicBezTo>
                    <a:pt x="1" y="1079"/>
                    <a:pt x="427" y="1404"/>
                    <a:pt x="928" y="1404"/>
                  </a:cubicBezTo>
                  <a:cubicBezTo>
                    <a:pt x="1429" y="1404"/>
                    <a:pt x="1830" y="1079"/>
                    <a:pt x="1830" y="703"/>
                  </a:cubicBezTo>
                  <a:cubicBezTo>
                    <a:pt x="1830" y="302"/>
                    <a:pt x="1429"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773;p33">
              <a:extLst>
                <a:ext uri="{FF2B5EF4-FFF2-40B4-BE49-F238E27FC236}">
                  <a16:creationId xmlns:a16="http://schemas.microsoft.com/office/drawing/2014/main" id="{01313E5F-22CE-A152-8B51-85787CE4BFDF}"/>
                </a:ext>
              </a:extLst>
            </p:cNvPr>
            <p:cNvSpPr/>
            <p:nvPr/>
          </p:nvSpPr>
          <p:spPr>
            <a:xfrm>
              <a:off x="6770931" y="2337391"/>
              <a:ext cx="150906" cy="115860"/>
            </a:xfrm>
            <a:custGeom>
              <a:avLst/>
              <a:gdLst/>
              <a:ahLst/>
              <a:cxnLst/>
              <a:rect l="l" t="t" r="r" b="b"/>
              <a:pathLst>
                <a:path w="1830" h="1405" extrusionOk="0">
                  <a:moveTo>
                    <a:pt x="903" y="1"/>
                  </a:moveTo>
                  <a:cubicBezTo>
                    <a:pt x="401" y="1"/>
                    <a:pt x="0" y="302"/>
                    <a:pt x="0" y="703"/>
                  </a:cubicBezTo>
                  <a:cubicBezTo>
                    <a:pt x="0" y="1079"/>
                    <a:pt x="401" y="1404"/>
                    <a:pt x="903" y="1404"/>
                  </a:cubicBezTo>
                  <a:cubicBezTo>
                    <a:pt x="1404" y="1404"/>
                    <a:pt x="1830" y="1079"/>
                    <a:pt x="1830" y="703"/>
                  </a:cubicBezTo>
                  <a:cubicBezTo>
                    <a:pt x="1830" y="302"/>
                    <a:pt x="1404" y="1"/>
                    <a:pt x="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774;p33">
              <a:extLst>
                <a:ext uri="{FF2B5EF4-FFF2-40B4-BE49-F238E27FC236}">
                  <a16:creationId xmlns:a16="http://schemas.microsoft.com/office/drawing/2014/main" id="{3A4EFD96-9CF6-BA91-18C6-4DFC7ECE5F48}"/>
                </a:ext>
              </a:extLst>
            </p:cNvPr>
            <p:cNvSpPr/>
            <p:nvPr/>
          </p:nvSpPr>
          <p:spPr>
            <a:xfrm>
              <a:off x="6737864"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775;p33">
              <a:extLst>
                <a:ext uri="{FF2B5EF4-FFF2-40B4-BE49-F238E27FC236}">
                  <a16:creationId xmlns:a16="http://schemas.microsoft.com/office/drawing/2014/main" id="{7C00509A-DCC7-EEB8-44D9-2331AA297635}"/>
                </a:ext>
              </a:extLst>
            </p:cNvPr>
            <p:cNvSpPr/>
            <p:nvPr/>
          </p:nvSpPr>
          <p:spPr>
            <a:xfrm>
              <a:off x="7167736"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776;p33">
              <a:extLst>
                <a:ext uri="{FF2B5EF4-FFF2-40B4-BE49-F238E27FC236}">
                  <a16:creationId xmlns:a16="http://schemas.microsoft.com/office/drawing/2014/main" id="{0DA27AAA-2B37-5520-1268-4927DB2AA7CA}"/>
                </a:ext>
              </a:extLst>
            </p:cNvPr>
            <p:cNvSpPr/>
            <p:nvPr/>
          </p:nvSpPr>
          <p:spPr>
            <a:xfrm>
              <a:off x="7597608" y="1777313"/>
              <a:ext cx="45519" cy="146866"/>
            </a:xfrm>
            <a:custGeom>
              <a:avLst/>
              <a:gdLst/>
              <a:ahLst/>
              <a:cxnLst/>
              <a:rect l="l" t="t" r="r" b="b"/>
              <a:pathLst>
                <a:path w="552" h="1781" extrusionOk="0">
                  <a:moveTo>
                    <a:pt x="1" y="1"/>
                  </a:moveTo>
                  <a:lnTo>
                    <a:pt x="1"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777;p33">
              <a:extLst>
                <a:ext uri="{FF2B5EF4-FFF2-40B4-BE49-F238E27FC236}">
                  <a16:creationId xmlns:a16="http://schemas.microsoft.com/office/drawing/2014/main" id="{C59B0F44-778A-CE08-D915-36061250BA39}"/>
                </a:ext>
              </a:extLst>
            </p:cNvPr>
            <p:cNvSpPr/>
            <p:nvPr/>
          </p:nvSpPr>
          <p:spPr>
            <a:xfrm>
              <a:off x="8738463" y="4205723"/>
              <a:ext cx="512587" cy="250191"/>
            </a:xfrm>
            <a:custGeom>
              <a:avLst/>
              <a:gdLst/>
              <a:ahLst/>
              <a:cxnLst/>
              <a:rect l="l" t="t" r="r" b="b"/>
              <a:pathLst>
                <a:path w="6216" h="3034" extrusionOk="0">
                  <a:moveTo>
                    <a:pt x="1329" y="1"/>
                  </a:moveTo>
                  <a:cubicBezTo>
                    <a:pt x="1103" y="1"/>
                    <a:pt x="928" y="126"/>
                    <a:pt x="852" y="326"/>
                  </a:cubicBezTo>
                  <a:lnTo>
                    <a:pt x="125" y="2357"/>
                  </a:lnTo>
                  <a:cubicBezTo>
                    <a:pt x="0" y="2682"/>
                    <a:pt x="251" y="3033"/>
                    <a:pt x="602" y="3033"/>
                  </a:cubicBezTo>
                  <a:lnTo>
                    <a:pt x="5639" y="3033"/>
                  </a:lnTo>
                  <a:cubicBezTo>
                    <a:pt x="5990" y="3033"/>
                    <a:pt x="6216" y="2682"/>
                    <a:pt x="6116" y="2357"/>
                  </a:cubicBezTo>
                  <a:lnTo>
                    <a:pt x="5364" y="326"/>
                  </a:lnTo>
                  <a:cubicBezTo>
                    <a:pt x="5288" y="126"/>
                    <a:pt x="5113"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778;p33">
              <a:extLst>
                <a:ext uri="{FF2B5EF4-FFF2-40B4-BE49-F238E27FC236}">
                  <a16:creationId xmlns:a16="http://schemas.microsoft.com/office/drawing/2014/main" id="{EE6B628C-4444-4AC7-8F81-0B0775DB20B2}"/>
                </a:ext>
              </a:extLst>
            </p:cNvPr>
            <p:cNvSpPr/>
            <p:nvPr/>
          </p:nvSpPr>
          <p:spPr>
            <a:xfrm>
              <a:off x="8777715" y="4238790"/>
              <a:ext cx="434083" cy="181995"/>
            </a:xfrm>
            <a:custGeom>
              <a:avLst/>
              <a:gdLst/>
              <a:ahLst/>
              <a:cxnLst/>
              <a:rect l="l" t="t" r="r" b="b"/>
              <a:pathLst>
                <a:path w="5264" h="2207" extrusionOk="0">
                  <a:moveTo>
                    <a:pt x="853" y="1"/>
                  </a:moveTo>
                  <a:cubicBezTo>
                    <a:pt x="802" y="1"/>
                    <a:pt x="777" y="26"/>
                    <a:pt x="752" y="76"/>
                  </a:cubicBezTo>
                  <a:lnTo>
                    <a:pt x="25" y="2081"/>
                  </a:lnTo>
                  <a:cubicBezTo>
                    <a:pt x="0" y="2131"/>
                    <a:pt x="25" y="2156"/>
                    <a:pt x="25" y="2181"/>
                  </a:cubicBezTo>
                  <a:cubicBezTo>
                    <a:pt x="51" y="2181"/>
                    <a:pt x="76" y="2206"/>
                    <a:pt x="126" y="2206"/>
                  </a:cubicBezTo>
                  <a:lnTo>
                    <a:pt x="5163" y="2206"/>
                  </a:lnTo>
                  <a:cubicBezTo>
                    <a:pt x="5188" y="2206"/>
                    <a:pt x="5213" y="2181"/>
                    <a:pt x="5238" y="2181"/>
                  </a:cubicBezTo>
                  <a:cubicBezTo>
                    <a:pt x="5238" y="2156"/>
                    <a:pt x="5264" y="2131"/>
                    <a:pt x="5238" y="2081"/>
                  </a:cubicBezTo>
                  <a:lnTo>
                    <a:pt x="4512" y="76"/>
                  </a:lnTo>
                  <a:cubicBezTo>
                    <a:pt x="4512"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779;p33">
              <a:extLst>
                <a:ext uri="{FF2B5EF4-FFF2-40B4-BE49-F238E27FC236}">
                  <a16:creationId xmlns:a16="http://schemas.microsoft.com/office/drawing/2014/main" id="{5464F039-C2DB-EB3D-A802-811D98F7F5B9}"/>
                </a:ext>
              </a:extLst>
            </p:cNvPr>
            <p:cNvSpPr/>
            <p:nvPr/>
          </p:nvSpPr>
          <p:spPr>
            <a:xfrm>
              <a:off x="8794207" y="4253303"/>
              <a:ext cx="401098" cy="155029"/>
            </a:xfrm>
            <a:custGeom>
              <a:avLst/>
              <a:gdLst/>
              <a:ahLst/>
              <a:cxnLst/>
              <a:rect l="l" t="t" r="r" b="b"/>
              <a:pathLst>
                <a:path w="4864" h="1880" extrusionOk="0">
                  <a:moveTo>
                    <a:pt x="703" y="0"/>
                  </a:moveTo>
                  <a:lnTo>
                    <a:pt x="1" y="1880"/>
                  </a:lnTo>
                  <a:lnTo>
                    <a:pt x="4863" y="1880"/>
                  </a:lnTo>
                  <a:lnTo>
                    <a:pt x="4186"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780;p33">
              <a:extLst>
                <a:ext uri="{FF2B5EF4-FFF2-40B4-BE49-F238E27FC236}">
                  <a16:creationId xmlns:a16="http://schemas.microsoft.com/office/drawing/2014/main" id="{EF623E30-8C1A-DA20-F920-398AA26AA6BF}"/>
                </a:ext>
              </a:extLst>
            </p:cNvPr>
            <p:cNvSpPr/>
            <p:nvPr/>
          </p:nvSpPr>
          <p:spPr>
            <a:xfrm>
              <a:off x="8839726" y="4271857"/>
              <a:ext cx="310059" cy="70341"/>
            </a:xfrm>
            <a:custGeom>
              <a:avLst/>
              <a:gdLst/>
              <a:ahLst/>
              <a:cxnLst/>
              <a:rect l="l" t="t" r="r" b="b"/>
              <a:pathLst>
                <a:path w="3760" h="853" extrusionOk="0">
                  <a:moveTo>
                    <a:pt x="301"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781;p33">
              <a:extLst>
                <a:ext uri="{FF2B5EF4-FFF2-40B4-BE49-F238E27FC236}">
                  <a16:creationId xmlns:a16="http://schemas.microsoft.com/office/drawing/2014/main" id="{0B123924-99BD-85BD-097E-A02C8472C9F0}"/>
                </a:ext>
              </a:extLst>
            </p:cNvPr>
            <p:cNvSpPr/>
            <p:nvPr/>
          </p:nvSpPr>
          <p:spPr>
            <a:xfrm>
              <a:off x="8674390" y="4385571"/>
              <a:ext cx="642795" cy="70341"/>
            </a:xfrm>
            <a:custGeom>
              <a:avLst/>
              <a:gdLst/>
              <a:ahLst/>
              <a:cxnLst/>
              <a:rect l="l" t="t" r="r" b="b"/>
              <a:pathLst>
                <a:path w="7795" h="853" extrusionOk="0">
                  <a:moveTo>
                    <a:pt x="827"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782;p33">
              <a:extLst>
                <a:ext uri="{FF2B5EF4-FFF2-40B4-BE49-F238E27FC236}">
                  <a16:creationId xmlns:a16="http://schemas.microsoft.com/office/drawing/2014/main" id="{5D99214C-2940-48C2-A4DB-8A58DA60F1F6}"/>
                </a:ext>
              </a:extLst>
            </p:cNvPr>
            <p:cNvSpPr/>
            <p:nvPr/>
          </p:nvSpPr>
          <p:spPr>
            <a:xfrm>
              <a:off x="8699129" y="4385571"/>
              <a:ext cx="593318" cy="16575"/>
            </a:xfrm>
            <a:custGeom>
              <a:avLst/>
              <a:gdLst/>
              <a:ahLst/>
              <a:cxnLst/>
              <a:rect l="l" t="t" r="r" b="b"/>
              <a:pathLst>
                <a:path w="7195" h="201" extrusionOk="0">
                  <a:moveTo>
                    <a:pt x="527" y="0"/>
                  </a:moveTo>
                  <a:cubicBezTo>
                    <a:pt x="327" y="0"/>
                    <a:pt x="126" y="75"/>
                    <a:pt x="1" y="201"/>
                  </a:cubicBezTo>
                  <a:lnTo>
                    <a:pt x="7194" y="201"/>
                  </a:lnTo>
                  <a:cubicBezTo>
                    <a:pt x="7044" y="75"/>
                    <a:pt x="6843" y="0"/>
                    <a:pt x="6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783;p33">
              <a:extLst>
                <a:ext uri="{FF2B5EF4-FFF2-40B4-BE49-F238E27FC236}">
                  <a16:creationId xmlns:a16="http://schemas.microsoft.com/office/drawing/2014/main" id="{2C333DE0-0233-5E37-A500-E0D0AE809110}"/>
                </a:ext>
              </a:extLst>
            </p:cNvPr>
            <p:cNvSpPr/>
            <p:nvPr/>
          </p:nvSpPr>
          <p:spPr>
            <a:xfrm>
              <a:off x="8740525"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784;p33">
              <a:extLst>
                <a:ext uri="{FF2B5EF4-FFF2-40B4-BE49-F238E27FC236}">
                  <a16:creationId xmlns:a16="http://schemas.microsoft.com/office/drawing/2014/main" id="{E7D63B89-DBAB-FFCA-E78F-167EEBFF7779}"/>
                </a:ext>
              </a:extLst>
            </p:cNvPr>
            <p:cNvSpPr/>
            <p:nvPr/>
          </p:nvSpPr>
          <p:spPr>
            <a:xfrm>
              <a:off x="8744648"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785;p33">
              <a:extLst>
                <a:ext uri="{FF2B5EF4-FFF2-40B4-BE49-F238E27FC236}">
                  <a16:creationId xmlns:a16="http://schemas.microsoft.com/office/drawing/2014/main" id="{20857C6F-A6DC-55A9-4CCA-8031F92FC6EF}"/>
                </a:ext>
              </a:extLst>
            </p:cNvPr>
            <p:cNvSpPr/>
            <p:nvPr/>
          </p:nvSpPr>
          <p:spPr>
            <a:xfrm>
              <a:off x="8819028" y="4410310"/>
              <a:ext cx="35211" cy="35211"/>
            </a:xfrm>
            <a:custGeom>
              <a:avLst/>
              <a:gdLst/>
              <a:ahLst/>
              <a:cxnLst/>
              <a:rect l="l" t="t" r="r" b="b"/>
              <a:pathLst>
                <a:path w="427" h="427" extrusionOk="0">
                  <a:moveTo>
                    <a:pt x="226" y="1"/>
                  </a:moveTo>
                  <a:cubicBezTo>
                    <a:pt x="101" y="1"/>
                    <a:pt x="1" y="101"/>
                    <a:pt x="1" y="201"/>
                  </a:cubicBezTo>
                  <a:cubicBezTo>
                    <a:pt x="1"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786;p33">
              <a:extLst>
                <a:ext uri="{FF2B5EF4-FFF2-40B4-BE49-F238E27FC236}">
                  <a16:creationId xmlns:a16="http://schemas.microsoft.com/office/drawing/2014/main" id="{150C4287-68B0-1134-EEEC-74AB2284EF64}"/>
                </a:ext>
              </a:extLst>
            </p:cNvPr>
            <p:cNvSpPr/>
            <p:nvPr/>
          </p:nvSpPr>
          <p:spPr>
            <a:xfrm>
              <a:off x="8823151"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787;p33">
              <a:extLst>
                <a:ext uri="{FF2B5EF4-FFF2-40B4-BE49-F238E27FC236}">
                  <a16:creationId xmlns:a16="http://schemas.microsoft.com/office/drawing/2014/main" id="{CCC35F87-239D-B3F6-2B15-AF40479ABCB7}"/>
                </a:ext>
              </a:extLst>
            </p:cNvPr>
            <p:cNvSpPr/>
            <p:nvPr/>
          </p:nvSpPr>
          <p:spPr>
            <a:xfrm>
              <a:off x="8899675" y="4410310"/>
              <a:ext cx="33150" cy="35211"/>
            </a:xfrm>
            <a:custGeom>
              <a:avLst/>
              <a:gdLst/>
              <a:ahLst/>
              <a:cxnLst/>
              <a:rect l="l" t="t" r="r" b="b"/>
              <a:pathLst>
                <a:path w="402" h="427" extrusionOk="0">
                  <a:moveTo>
                    <a:pt x="201" y="1"/>
                  </a:moveTo>
                  <a:cubicBezTo>
                    <a:pt x="75" y="1"/>
                    <a:pt x="0" y="101"/>
                    <a:pt x="0" y="201"/>
                  </a:cubicBezTo>
                  <a:cubicBezTo>
                    <a:pt x="0" y="327"/>
                    <a:pt x="75"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788;p33">
              <a:extLst>
                <a:ext uri="{FF2B5EF4-FFF2-40B4-BE49-F238E27FC236}">
                  <a16:creationId xmlns:a16="http://schemas.microsoft.com/office/drawing/2014/main" id="{CC6AA97D-764C-D179-17DD-C3B98985FEC4}"/>
                </a:ext>
              </a:extLst>
            </p:cNvPr>
            <p:cNvSpPr/>
            <p:nvPr/>
          </p:nvSpPr>
          <p:spPr>
            <a:xfrm>
              <a:off x="8903798" y="4431007"/>
              <a:ext cx="24821" cy="12452"/>
            </a:xfrm>
            <a:custGeom>
              <a:avLst/>
              <a:gdLst/>
              <a:ahLst/>
              <a:cxnLst/>
              <a:rect l="l" t="t" r="r" b="b"/>
              <a:pathLst>
                <a:path w="301" h="151" extrusionOk="0">
                  <a:moveTo>
                    <a:pt x="0" y="0"/>
                  </a:moveTo>
                  <a:cubicBezTo>
                    <a:pt x="0" y="76"/>
                    <a:pt x="50" y="151"/>
                    <a:pt x="151" y="151"/>
                  </a:cubicBezTo>
                  <a:cubicBezTo>
                    <a:pt x="226"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789;p33">
              <a:extLst>
                <a:ext uri="{FF2B5EF4-FFF2-40B4-BE49-F238E27FC236}">
                  <a16:creationId xmlns:a16="http://schemas.microsoft.com/office/drawing/2014/main" id="{5A204757-C3D5-F830-B0E1-86380E03FB2E}"/>
                </a:ext>
              </a:extLst>
            </p:cNvPr>
            <p:cNvSpPr/>
            <p:nvPr/>
          </p:nvSpPr>
          <p:spPr>
            <a:xfrm>
              <a:off x="8978179"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790;p33">
              <a:extLst>
                <a:ext uri="{FF2B5EF4-FFF2-40B4-BE49-F238E27FC236}">
                  <a16:creationId xmlns:a16="http://schemas.microsoft.com/office/drawing/2014/main" id="{F1E44084-AF63-E4E3-D3BE-2089DE572BC9}"/>
                </a:ext>
              </a:extLst>
            </p:cNvPr>
            <p:cNvSpPr/>
            <p:nvPr/>
          </p:nvSpPr>
          <p:spPr>
            <a:xfrm>
              <a:off x="8982302" y="4431007"/>
              <a:ext cx="26965" cy="12452"/>
            </a:xfrm>
            <a:custGeom>
              <a:avLst/>
              <a:gdLst/>
              <a:ahLst/>
              <a:cxnLst/>
              <a:rect l="l" t="t" r="r" b="b"/>
              <a:pathLst>
                <a:path w="327" h="151" extrusionOk="0">
                  <a:moveTo>
                    <a:pt x="1" y="0"/>
                  </a:moveTo>
                  <a:cubicBezTo>
                    <a:pt x="1"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791;p33">
              <a:extLst>
                <a:ext uri="{FF2B5EF4-FFF2-40B4-BE49-F238E27FC236}">
                  <a16:creationId xmlns:a16="http://schemas.microsoft.com/office/drawing/2014/main" id="{2CAD490E-7E54-F9E0-9279-78E10631E93F}"/>
                </a:ext>
              </a:extLst>
            </p:cNvPr>
            <p:cNvSpPr/>
            <p:nvPr/>
          </p:nvSpPr>
          <p:spPr>
            <a:xfrm>
              <a:off x="9056682"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792;p33">
              <a:extLst>
                <a:ext uri="{FF2B5EF4-FFF2-40B4-BE49-F238E27FC236}">
                  <a16:creationId xmlns:a16="http://schemas.microsoft.com/office/drawing/2014/main" id="{35806FD7-272C-D1E1-F9CF-BF2DB5606ADD}"/>
                </a:ext>
              </a:extLst>
            </p:cNvPr>
            <p:cNvSpPr/>
            <p:nvPr/>
          </p:nvSpPr>
          <p:spPr>
            <a:xfrm>
              <a:off x="9060805" y="4431007"/>
              <a:ext cx="26965" cy="12452"/>
            </a:xfrm>
            <a:custGeom>
              <a:avLst/>
              <a:gdLst/>
              <a:ahLst/>
              <a:cxnLst/>
              <a:rect l="l" t="t" r="r" b="b"/>
              <a:pathLst>
                <a:path w="327" h="151" extrusionOk="0">
                  <a:moveTo>
                    <a:pt x="1" y="0"/>
                  </a:moveTo>
                  <a:cubicBezTo>
                    <a:pt x="1" y="76"/>
                    <a:pt x="76" y="151"/>
                    <a:pt x="151" y="151"/>
                  </a:cubicBezTo>
                  <a:cubicBezTo>
                    <a:pt x="252"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793;p33">
              <a:extLst>
                <a:ext uri="{FF2B5EF4-FFF2-40B4-BE49-F238E27FC236}">
                  <a16:creationId xmlns:a16="http://schemas.microsoft.com/office/drawing/2014/main" id="{48E6E56C-0C34-9B5F-49E7-B3230BF75CBF}"/>
                </a:ext>
              </a:extLst>
            </p:cNvPr>
            <p:cNvSpPr/>
            <p:nvPr/>
          </p:nvSpPr>
          <p:spPr>
            <a:xfrm>
              <a:off x="9135268"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794;p33">
              <a:extLst>
                <a:ext uri="{FF2B5EF4-FFF2-40B4-BE49-F238E27FC236}">
                  <a16:creationId xmlns:a16="http://schemas.microsoft.com/office/drawing/2014/main" id="{5BC78232-99CA-B6B6-8F36-7BD402B906BD}"/>
                </a:ext>
              </a:extLst>
            </p:cNvPr>
            <p:cNvSpPr/>
            <p:nvPr/>
          </p:nvSpPr>
          <p:spPr>
            <a:xfrm>
              <a:off x="9139391"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795;p33">
              <a:extLst>
                <a:ext uri="{FF2B5EF4-FFF2-40B4-BE49-F238E27FC236}">
                  <a16:creationId xmlns:a16="http://schemas.microsoft.com/office/drawing/2014/main" id="{1C83C315-C061-951E-BE78-545CA206F923}"/>
                </a:ext>
              </a:extLst>
            </p:cNvPr>
            <p:cNvSpPr/>
            <p:nvPr/>
          </p:nvSpPr>
          <p:spPr>
            <a:xfrm>
              <a:off x="9215833"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796;p33">
              <a:extLst>
                <a:ext uri="{FF2B5EF4-FFF2-40B4-BE49-F238E27FC236}">
                  <a16:creationId xmlns:a16="http://schemas.microsoft.com/office/drawing/2014/main" id="{97C3DE4A-3349-63D8-AFEF-2375F5C2AC09}"/>
                </a:ext>
              </a:extLst>
            </p:cNvPr>
            <p:cNvSpPr/>
            <p:nvPr/>
          </p:nvSpPr>
          <p:spPr>
            <a:xfrm>
              <a:off x="9217894"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797;p33">
              <a:extLst>
                <a:ext uri="{FF2B5EF4-FFF2-40B4-BE49-F238E27FC236}">
                  <a16:creationId xmlns:a16="http://schemas.microsoft.com/office/drawing/2014/main" id="{77DA6E40-E3A0-01BC-0E11-6C199AE9A831}"/>
                </a:ext>
              </a:extLst>
            </p:cNvPr>
            <p:cNvSpPr/>
            <p:nvPr/>
          </p:nvSpPr>
          <p:spPr>
            <a:xfrm>
              <a:off x="8912045"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27" y="928"/>
                  </a:lnTo>
                  <a:cubicBezTo>
                    <a:pt x="226" y="928"/>
                    <a:pt x="0" y="1178"/>
                    <a:pt x="0" y="1479"/>
                  </a:cubicBezTo>
                  <a:lnTo>
                    <a:pt x="0" y="2031"/>
                  </a:lnTo>
                  <a:lnTo>
                    <a:pt x="1880" y="2031"/>
                  </a:lnTo>
                  <a:lnTo>
                    <a:pt x="1880" y="1479"/>
                  </a:lnTo>
                  <a:cubicBezTo>
                    <a:pt x="1880" y="1178"/>
                    <a:pt x="1630" y="928"/>
                    <a:pt x="1329" y="928"/>
                  </a:cubicBezTo>
                  <a:lnTo>
                    <a:pt x="1504" y="928"/>
                  </a:lnTo>
                  <a:cubicBezTo>
                    <a:pt x="1579" y="928"/>
                    <a:pt x="1630" y="878"/>
                    <a:pt x="1630" y="828"/>
                  </a:cubicBezTo>
                  <a:cubicBezTo>
                    <a:pt x="1630" y="752"/>
                    <a:pt x="1579" y="702"/>
                    <a:pt x="1504" y="702"/>
                  </a:cubicBezTo>
                  <a:cubicBezTo>
                    <a:pt x="1579" y="702"/>
                    <a:pt x="1630" y="652"/>
                    <a:pt x="1630" y="577"/>
                  </a:cubicBezTo>
                  <a:cubicBezTo>
                    <a:pt x="1630" y="527"/>
                    <a:pt x="1579" y="477"/>
                    <a:pt x="1504" y="477"/>
                  </a:cubicBezTo>
                  <a:cubicBezTo>
                    <a:pt x="1579" y="477"/>
                    <a:pt x="1630" y="402"/>
                    <a:pt x="1630" y="351"/>
                  </a:cubicBezTo>
                  <a:cubicBezTo>
                    <a:pt x="1630" y="276"/>
                    <a:pt x="1579" y="226"/>
                    <a:pt x="1504" y="226"/>
                  </a:cubicBezTo>
                  <a:cubicBezTo>
                    <a:pt x="1579" y="226"/>
                    <a:pt x="1630" y="176"/>
                    <a:pt x="1630" y="101"/>
                  </a:cubicBezTo>
                  <a:cubicBezTo>
                    <a:pt x="1630"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798;p33">
              <a:extLst>
                <a:ext uri="{FF2B5EF4-FFF2-40B4-BE49-F238E27FC236}">
                  <a16:creationId xmlns:a16="http://schemas.microsoft.com/office/drawing/2014/main" id="{BB7824F9-4751-B02E-C4B0-BBBA97D323CF}"/>
                </a:ext>
              </a:extLst>
            </p:cNvPr>
            <p:cNvSpPr/>
            <p:nvPr/>
          </p:nvSpPr>
          <p:spPr>
            <a:xfrm>
              <a:off x="8928537" y="4129281"/>
              <a:ext cx="29027" cy="62094"/>
            </a:xfrm>
            <a:custGeom>
              <a:avLst/>
              <a:gdLst/>
              <a:ahLst/>
              <a:cxnLst/>
              <a:rect l="l" t="t" r="r" b="b"/>
              <a:pathLst>
                <a:path w="352" h="753" extrusionOk="0">
                  <a:moveTo>
                    <a:pt x="352" y="0"/>
                  </a:moveTo>
                  <a:cubicBezTo>
                    <a:pt x="151" y="0"/>
                    <a:pt x="1" y="151"/>
                    <a:pt x="1" y="326"/>
                  </a:cubicBezTo>
                  <a:lnTo>
                    <a:pt x="1" y="752"/>
                  </a:lnTo>
                  <a:lnTo>
                    <a:pt x="352" y="752"/>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799;p33">
              <a:extLst>
                <a:ext uri="{FF2B5EF4-FFF2-40B4-BE49-F238E27FC236}">
                  <a16:creationId xmlns:a16="http://schemas.microsoft.com/office/drawing/2014/main" id="{0A11735E-C4F2-1530-E01E-A6013388C3D4}"/>
                </a:ext>
              </a:extLst>
            </p:cNvPr>
            <p:cNvSpPr/>
            <p:nvPr/>
          </p:nvSpPr>
          <p:spPr>
            <a:xfrm>
              <a:off x="8940989" y="4038326"/>
              <a:ext cx="95162" cy="10390"/>
            </a:xfrm>
            <a:custGeom>
              <a:avLst/>
              <a:gdLst/>
              <a:ahLst/>
              <a:cxnLst/>
              <a:rect l="l" t="t" r="r" b="b"/>
              <a:pathLst>
                <a:path w="1154" h="126"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800;p33">
              <a:extLst>
                <a:ext uri="{FF2B5EF4-FFF2-40B4-BE49-F238E27FC236}">
                  <a16:creationId xmlns:a16="http://schemas.microsoft.com/office/drawing/2014/main" id="{9E1A4CE0-CEBC-C198-BED1-F18F3CA4A6B3}"/>
                </a:ext>
              </a:extLst>
            </p:cNvPr>
            <p:cNvSpPr/>
            <p:nvPr/>
          </p:nvSpPr>
          <p:spPr>
            <a:xfrm>
              <a:off x="8940989" y="4056962"/>
              <a:ext cx="95162" cy="10390"/>
            </a:xfrm>
            <a:custGeom>
              <a:avLst/>
              <a:gdLst/>
              <a:ahLst/>
              <a:cxnLst/>
              <a:rect l="l" t="t" r="r" b="b"/>
              <a:pathLst>
                <a:path w="1154" h="126" extrusionOk="0">
                  <a:moveTo>
                    <a:pt x="50" y="0"/>
                  </a:moveTo>
                  <a:cubicBezTo>
                    <a:pt x="25" y="0"/>
                    <a:pt x="0" y="25"/>
                    <a:pt x="0" y="50"/>
                  </a:cubicBezTo>
                  <a:cubicBezTo>
                    <a:pt x="0" y="100"/>
                    <a:pt x="25" y="125"/>
                    <a:pt x="50" y="125"/>
                  </a:cubicBezTo>
                  <a:lnTo>
                    <a:pt x="1078" y="125"/>
                  </a:lnTo>
                  <a:cubicBezTo>
                    <a:pt x="1128" y="125"/>
                    <a:pt x="1153" y="100"/>
                    <a:pt x="1153" y="50"/>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801;p33">
              <a:extLst>
                <a:ext uri="{FF2B5EF4-FFF2-40B4-BE49-F238E27FC236}">
                  <a16:creationId xmlns:a16="http://schemas.microsoft.com/office/drawing/2014/main" id="{B7E0C5C2-FD34-5803-0207-1C2528D70ED1}"/>
                </a:ext>
              </a:extLst>
            </p:cNvPr>
            <p:cNvSpPr/>
            <p:nvPr/>
          </p:nvSpPr>
          <p:spPr>
            <a:xfrm>
              <a:off x="8940989" y="4077577"/>
              <a:ext cx="95162" cy="10473"/>
            </a:xfrm>
            <a:custGeom>
              <a:avLst/>
              <a:gdLst/>
              <a:ahLst/>
              <a:cxnLst/>
              <a:rect l="l" t="t" r="r" b="b"/>
              <a:pathLst>
                <a:path w="1154" h="127"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802;p33">
              <a:extLst>
                <a:ext uri="{FF2B5EF4-FFF2-40B4-BE49-F238E27FC236}">
                  <a16:creationId xmlns:a16="http://schemas.microsoft.com/office/drawing/2014/main" id="{517E4307-45A9-ABEA-2E4A-A8F480D9C188}"/>
                </a:ext>
              </a:extLst>
            </p:cNvPr>
            <p:cNvSpPr/>
            <p:nvPr/>
          </p:nvSpPr>
          <p:spPr>
            <a:xfrm>
              <a:off x="8940989" y="4096214"/>
              <a:ext cx="95162" cy="10390"/>
            </a:xfrm>
            <a:custGeom>
              <a:avLst/>
              <a:gdLst/>
              <a:ahLst/>
              <a:cxnLst/>
              <a:rect l="l" t="t" r="r" b="b"/>
              <a:pathLst>
                <a:path w="1154" h="126" extrusionOk="0">
                  <a:moveTo>
                    <a:pt x="50" y="0"/>
                  </a:moveTo>
                  <a:cubicBezTo>
                    <a:pt x="25" y="0"/>
                    <a:pt x="0" y="25"/>
                    <a:pt x="0" y="75"/>
                  </a:cubicBezTo>
                  <a:cubicBezTo>
                    <a:pt x="0" y="101"/>
                    <a:pt x="25" y="126"/>
                    <a:pt x="50" y="126"/>
                  </a:cubicBezTo>
                  <a:lnTo>
                    <a:pt x="1078" y="126"/>
                  </a:lnTo>
                  <a:cubicBezTo>
                    <a:pt x="1128" y="126"/>
                    <a:pt x="1153" y="101"/>
                    <a:pt x="1153" y="75"/>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803;p33">
              <a:extLst>
                <a:ext uri="{FF2B5EF4-FFF2-40B4-BE49-F238E27FC236}">
                  <a16:creationId xmlns:a16="http://schemas.microsoft.com/office/drawing/2014/main" id="{07742243-8B21-89EF-F24F-57D01E74899C}"/>
                </a:ext>
              </a:extLst>
            </p:cNvPr>
            <p:cNvSpPr/>
            <p:nvPr/>
          </p:nvSpPr>
          <p:spPr>
            <a:xfrm>
              <a:off x="5253968" y="4455828"/>
              <a:ext cx="113716" cy="274930"/>
            </a:xfrm>
            <a:custGeom>
              <a:avLst/>
              <a:gdLst/>
              <a:ahLst/>
              <a:cxnLst/>
              <a:rect l="l" t="t" r="r" b="b"/>
              <a:pathLst>
                <a:path w="1379" h="3334" extrusionOk="0">
                  <a:moveTo>
                    <a:pt x="0" y="0"/>
                  </a:moveTo>
                  <a:lnTo>
                    <a:pt x="0" y="3334"/>
                  </a:lnTo>
                  <a:lnTo>
                    <a:pt x="1379" y="3334"/>
                  </a:lnTo>
                  <a:lnTo>
                    <a:pt x="1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804;p33">
              <a:extLst>
                <a:ext uri="{FF2B5EF4-FFF2-40B4-BE49-F238E27FC236}">
                  <a16:creationId xmlns:a16="http://schemas.microsoft.com/office/drawing/2014/main" id="{0D1BF7C7-6805-3582-B95A-8AD50772C864}"/>
                </a:ext>
              </a:extLst>
            </p:cNvPr>
            <p:cNvSpPr/>
            <p:nvPr/>
          </p:nvSpPr>
          <p:spPr>
            <a:xfrm>
              <a:off x="5059689" y="4205723"/>
              <a:ext cx="514731" cy="250191"/>
            </a:xfrm>
            <a:custGeom>
              <a:avLst/>
              <a:gdLst/>
              <a:ahLst/>
              <a:cxnLst/>
              <a:rect l="l" t="t" r="r" b="b"/>
              <a:pathLst>
                <a:path w="6242" h="3034" extrusionOk="0">
                  <a:moveTo>
                    <a:pt x="1329" y="1"/>
                  </a:moveTo>
                  <a:cubicBezTo>
                    <a:pt x="1128" y="1"/>
                    <a:pt x="928" y="126"/>
                    <a:pt x="853" y="326"/>
                  </a:cubicBezTo>
                  <a:lnTo>
                    <a:pt x="126" y="2357"/>
                  </a:lnTo>
                  <a:cubicBezTo>
                    <a:pt x="0" y="2682"/>
                    <a:pt x="251" y="3033"/>
                    <a:pt x="602" y="3033"/>
                  </a:cubicBezTo>
                  <a:lnTo>
                    <a:pt x="5640" y="3033"/>
                  </a:lnTo>
                  <a:cubicBezTo>
                    <a:pt x="5990" y="3033"/>
                    <a:pt x="6241" y="2682"/>
                    <a:pt x="6116" y="2357"/>
                  </a:cubicBezTo>
                  <a:lnTo>
                    <a:pt x="5389" y="326"/>
                  </a:lnTo>
                  <a:cubicBezTo>
                    <a:pt x="5314" y="126"/>
                    <a:pt x="5113" y="1"/>
                    <a:pt x="4913"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805;p33">
              <a:extLst>
                <a:ext uri="{FF2B5EF4-FFF2-40B4-BE49-F238E27FC236}">
                  <a16:creationId xmlns:a16="http://schemas.microsoft.com/office/drawing/2014/main" id="{6361A3A2-E486-38F9-18BF-197BABD719B5}"/>
                </a:ext>
              </a:extLst>
            </p:cNvPr>
            <p:cNvSpPr/>
            <p:nvPr/>
          </p:nvSpPr>
          <p:spPr>
            <a:xfrm>
              <a:off x="5101002" y="4238790"/>
              <a:ext cx="432021" cy="181995"/>
            </a:xfrm>
            <a:custGeom>
              <a:avLst/>
              <a:gdLst/>
              <a:ahLst/>
              <a:cxnLst/>
              <a:rect l="l" t="t" r="r" b="b"/>
              <a:pathLst>
                <a:path w="5239" h="2207" extrusionOk="0">
                  <a:moveTo>
                    <a:pt x="828" y="1"/>
                  </a:moveTo>
                  <a:cubicBezTo>
                    <a:pt x="803" y="1"/>
                    <a:pt x="753" y="26"/>
                    <a:pt x="727" y="76"/>
                  </a:cubicBezTo>
                  <a:lnTo>
                    <a:pt x="1" y="2081"/>
                  </a:lnTo>
                  <a:cubicBezTo>
                    <a:pt x="1" y="2131"/>
                    <a:pt x="1" y="2156"/>
                    <a:pt x="26" y="2181"/>
                  </a:cubicBezTo>
                  <a:cubicBezTo>
                    <a:pt x="26" y="2181"/>
                    <a:pt x="51" y="2206"/>
                    <a:pt x="101" y="2206"/>
                  </a:cubicBezTo>
                  <a:lnTo>
                    <a:pt x="5139" y="2206"/>
                  </a:lnTo>
                  <a:cubicBezTo>
                    <a:pt x="5189" y="2206"/>
                    <a:pt x="5214" y="2181"/>
                    <a:pt x="5214" y="2181"/>
                  </a:cubicBezTo>
                  <a:cubicBezTo>
                    <a:pt x="5239" y="2156"/>
                    <a:pt x="5239" y="2131"/>
                    <a:pt x="5239" y="2081"/>
                  </a:cubicBezTo>
                  <a:lnTo>
                    <a:pt x="4487" y="76"/>
                  </a:lnTo>
                  <a:cubicBezTo>
                    <a:pt x="4487" y="26"/>
                    <a:pt x="4437" y="1"/>
                    <a:pt x="44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806;p33">
              <a:extLst>
                <a:ext uri="{FF2B5EF4-FFF2-40B4-BE49-F238E27FC236}">
                  <a16:creationId xmlns:a16="http://schemas.microsoft.com/office/drawing/2014/main" id="{14C65A3C-4096-CC11-7AC5-1FE23B91967A}"/>
                </a:ext>
              </a:extLst>
            </p:cNvPr>
            <p:cNvSpPr/>
            <p:nvPr/>
          </p:nvSpPr>
          <p:spPr>
            <a:xfrm>
              <a:off x="5117577" y="4253303"/>
              <a:ext cx="398954" cy="155029"/>
            </a:xfrm>
            <a:custGeom>
              <a:avLst/>
              <a:gdLst/>
              <a:ahLst/>
              <a:cxnLst/>
              <a:rect l="l" t="t" r="r" b="b"/>
              <a:pathLst>
                <a:path w="4838" h="1880" extrusionOk="0">
                  <a:moveTo>
                    <a:pt x="677" y="0"/>
                  </a:moveTo>
                  <a:lnTo>
                    <a:pt x="0" y="1880"/>
                  </a:lnTo>
                  <a:lnTo>
                    <a:pt x="4837" y="1880"/>
                  </a:lnTo>
                  <a:lnTo>
                    <a:pt x="4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807;p33">
              <a:extLst>
                <a:ext uri="{FF2B5EF4-FFF2-40B4-BE49-F238E27FC236}">
                  <a16:creationId xmlns:a16="http://schemas.microsoft.com/office/drawing/2014/main" id="{573344B5-C4DC-8745-D34F-DF7F3B45E31F}"/>
                </a:ext>
              </a:extLst>
            </p:cNvPr>
            <p:cNvSpPr/>
            <p:nvPr/>
          </p:nvSpPr>
          <p:spPr>
            <a:xfrm>
              <a:off x="5160952" y="4271857"/>
              <a:ext cx="310059" cy="70341"/>
            </a:xfrm>
            <a:custGeom>
              <a:avLst/>
              <a:gdLst/>
              <a:ahLst/>
              <a:cxnLst/>
              <a:rect l="l" t="t" r="r" b="b"/>
              <a:pathLst>
                <a:path w="3760" h="853" extrusionOk="0">
                  <a:moveTo>
                    <a:pt x="326"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808;p33">
              <a:extLst>
                <a:ext uri="{FF2B5EF4-FFF2-40B4-BE49-F238E27FC236}">
                  <a16:creationId xmlns:a16="http://schemas.microsoft.com/office/drawing/2014/main" id="{F71355C4-B832-5521-A2C2-A3C03399DCB9}"/>
                </a:ext>
              </a:extLst>
            </p:cNvPr>
            <p:cNvSpPr/>
            <p:nvPr/>
          </p:nvSpPr>
          <p:spPr>
            <a:xfrm>
              <a:off x="4995616" y="4385571"/>
              <a:ext cx="642795" cy="70341"/>
            </a:xfrm>
            <a:custGeom>
              <a:avLst/>
              <a:gdLst/>
              <a:ahLst/>
              <a:cxnLst/>
              <a:rect l="l" t="t" r="r" b="b"/>
              <a:pathLst>
                <a:path w="7795" h="853" extrusionOk="0">
                  <a:moveTo>
                    <a:pt x="828"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809;p33">
              <a:extLst>
                <a:ext uri="{FF2B5EF4-FFF2-40B4-BE49-F238E27FC236}">
                  <a16:creationId xmlns:a16="http://schemas.microsoft.com/office/drawing/2014/main" id="{12D17F7B-AA05-E72D-0EC1-B2585754588D}"/>
                </a:ext>
              </a:extLst>
            </p:cNvPr>
            <p:cNvSpPr/>
            <p:nvPr/>
          </p:nvSpPr>
          <p:spPr>
            <a:xfrm>
              <a:off x="5020437" y="4385571"/>
              <a:ext cx="593235" cy="16575"/>
            </a:xfrm>
            <a:custGeom>
              <a:avLst/>
              <a:gdLst/>
              <a:ahLst/>
              <a:cxnLst/>
              <a:rect l="l" t="t" r="r" b="b"/>
              <a:pathLst>
                <a:path w="7194" h="201" extrusionOk="0">
                  <a:moveTo>
                    <a:pt x="527" y="0"/>
                  </a:moveTo>
                  <a:cubicBezTo>
                    <a:pt x="326" y="0"/>
                    <a:pt x="151" y="75"/>
                    <a:pt x="0" y="201"/>
                  </a:cubicBezTo>
                  <a:lnTo>
                    <a:pt x="7193" y="201"/>
                  </a:lnTo>
                  <a:cubicBezTo>
                    <a:pt x="7043" y="75"/>
                    <a:pt x="6867" y="0"/>
                    <a:pt x="6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810;p33">
              <a:extLst>
                <a:ext uri="{FF2B5EF4-FFF2-40B4-BE49-F238E27FC236}">
                  <a16:creationId xmlns:a16="http://schemas.microsoft.com/office/drawing/2014/main" id="{F49FD555-0AEB-FA4B-BF8B-604EC53B98D7}"/>
                </a:ext>
              </a:extLst>
            </p:cNvPr>
            <p:cNvSpPr/>
            <p:nvPr/>
          </p:nvSpPr>
          <p:spPr>
            <a:xfrm>
              <a:off x="5061750"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811;p33">
              <a:extLst>
                <a:ext uri="{FF2B5EF4-FFF2-40B4-BE49-F238E27FC236}">
                  <a16:creationId xmlns:a16="http://schemas.microsoft.com/office/drawing/2014/main" id="{DF1E6F0F-398A-A542-9C18-E5AD3BAC75A4}"/>
                </a:ext>
              </a:extLst>
            </p:cNvPr>
            <p:cNvSpPr/>
            <p:nvPr/>
          </p:nvSpPr>
          <p:spPr>
            <a:xfrm>
              <a:off x="5065873"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812;p33">
              <a:extLst>
                <a:ext uri="{FF2B5EF4-FFF2-40B4-BE49-F238E27FC236}">
                  <a16:creationId xmlns:a16="http://schemas.microsoft.com/office/drawing/2014/main" id="{FDB0358F-9E99-1E71-83E5-3376413AB79D}"/>
                </a:ext>
              </a:extLst>
            </p:cNvPr>
            <p:cNvSpPr/>
            <p:nvPr/>
          </p:nvSpPr>
          <p:spPr>
            <a:xfrm>
              <a:off x="514231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rgbClr val="25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813;p33">
              <a:extLst>
                <a:ext uri="{FF2B5EF4-FFF2-40B4-BE49-F238E27FC236}">
                  <a16:creationId xmlns:a16="http://schemas.microsoft.com/office/drawing/2014/main" id="{A10BBF93-90A9-70D0-7B99-D63246F755EB}"/>
                </a:ext>
              </a:extLst>
            </p:cNvPr>
            <p:cNvSpPr/>
            <p:nvPr/>
          </p:nvSpPr>
          <p:spPr>
            <a:xfrm>
              <a:off x="5146521" y="4431007"/>
              <a:ext cx="24821" cy="12452"/>
            </a:xfrm>
            <a:custGeom>
              <a:avLst/>
              <a:gdLst/>
              <a:ahLst/>
              <a:cxnLst/>
              <a:rect l="l" t="t" r="r" b="b"/>
              <a:pathLst>
                <a:path w="301" h="151" extrusionOk="0">
                  <a:moveTo>
                    <a:pt x="0" y="0"/>
                  </a:moveTo>
                  <a:cubicBezTo>
                    <a:pt x="0" y="76"/>
                    <a:pt x="50" y="151"/>
                    <a:pt x="150" y="151"/>
                  </a:cubicBezTo>
                  <a:cubicBezTo>
                    <a:pt x="226" y="151"/>
                    <a:pt x="301" y="76"/>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814;p33">
              <a:extLst>
                <a:ext uri="{FF2B5EF4-FFF2-40B4-BE49-F238E27FC236}">
                  <a16:creationId xmlns:a16="http://schemas.microsoft.com/office/drawing/2014/main" id="{9C1116D5-D3BF-0AA9-EDC7-7F4410D00A7A}"/>
                </a:ext>
              </a:extLst>
            </p:cNvPr>
            <p:cNvSpPr/>
            <p:nvPr/>
          </p:nvSpPr>
          <p:spPr>
            <a:xfrm>
              <a:off x="5220901"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815;p33">
              <a:extLst>
                <a:ext uri="{FF2B5EF4-FFF2-40B4-BE49-F238E27FC236}">
                  <a16:creationId xmlns:a16="http://schemas.microsoft.com/office/drawing/2014/main" id="{DADFCCD0-7AB9-230A-3C33-53CF26B40FE7}"/>
                </a:ext>
              </a:extLst>
            </p:cNvPr>
            <p:cNvSpPr/>
            <p:nvPr/>
          </p:nvSpPr>
          <p:spPr>
            <a:xfrm>
              <a:off x="5225024"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816;p33">
              <a:extLst>
                <a:ext uri="{FF2B5EF4-FFF2-40B4-BE49-F238E27FC236}">
                  <a16:creationId xmlns:a16="http://schemas.microsoft.com/office/drawing/2014/main" id="{E8FDE689-AE55-1F18-8DB2-2027514AC5A5}"/>
                </a:ext>
              </a:extLst>
            </p:cNvPr>
            <p:cNvSpPr/>
            <p:nvPr/>
          </p:nvSpPr>
          <p:spPr>
            <a:xfrm>
              <a:off x="5299404"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817;p33">
              <a:extLst>
                <a:ext uri="{FF2B5EF4-FFF2-40B4-BE49-F238E27FC236}">
                  <a16:creationId xmlns:a16="http://schemas.microsoft.com/office/drawing/2014/main" id="{97425D2A-DB50-5D0B-B9AB-0062A7D0BBB4}"/>
                </a:ext>
              </a:extLst>
            </p:cNvPr>
            <p:cNvSpPr/>
            <p:nvPr/>
          </p:nvSpPr>
          <p:spPr>
            <a:xfrm>
              <a:off x="5303528"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818;p33">
              <a:extLst>
                <a:ext uri="{FF2B5EF4-FFF2-40B4-BE49-F238E27FC236}">
                  <a16:creationId xmlns:a16="http://schemas.microsoft.com/office/drawing/2014/main" id="{0900F5F5-F523-B00F-8000-01DF6A24D6FF}"/>
                </a:ext>
              </a:extLst>
            </p:cNvPr>
            <p:cNvSpPr/>
            <p:nvPr/>
          </p:nvSpPr>
          <p:spPr>
            <a:xfrm>
              <a:off x="5377990"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819;p33">
              <a:extLst>
                <a:ext uri="{FF2B5EF4-FFF2-40B4-BE49-F238E27FC236}">
                  <a16:creationId xmlns:a16="http://schemas.microsoft.com/office/drawing/2014/main" id="{E632CDA3-9BF9-2678-6F90-936254C026C2}"/>
                </a:ext>
              </a:extLst>
            </p:cNvPr>
            <p:cNvSpPr/>
            <p:nvPr/>
          </p:nvSpPr>
          <p:spPr>
            <a:xfrm>
              <a:off x="5382113" y="4431007"/>
              <a:ext cx="26965" cy="12452"/>
            </a:xfrm>
            <a:custGeom>
              <a:avLst/>
              <a:gdLst/>
              <a:ahLst/>
              <a:cxnLst/>
              <a:rect l="l" t="t" r="r" b="b"/>
              <a:pathLst>
                <a:path w="327"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820;p33">
              <a:extLst>
                <a:ext uri="{FF2B5EF4-FFF2-40B4-BE49-F238E27FC236}">
                  <a16:creationId xmlns:a16="http://schemas.microsoft.com/office/drawing/2014/main" id="{38FB16EA-EB64-5287-082D-0FA7CE87B0A4}"/>
                </a:ext>
              </a:extLst>
            </p:cNvPr>
            <p:cNvSpPr/>
            <p:nvPr/>
          </p:nvSpPr>
          <p:spPr>
            <a:xfrm>
              <a:off x="545855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821;p33">
              <a:extLst>
                <a:ext uri="{FF2B5EF4-FFF2-40B4-BE49-F238E27FC236}">
                  <a16:creationId xmlns:a16="http://schemas.microsoft.com/office/drawing/2014/main" id="{E4346B9F-DE7A-9D3F-280E-17E64DE4CF59}"/>
                </a:ext>
              </a:extLst>
            </p:cNvPr>
            <p:cNvSpPr/>
            <p:nvPr/>
          </p:nvSpPr>
          <p:spPr>
            <a:xfrm>
              <a:off x="5460617"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822;p33">
              <a:extLst>
                <a:ext uri="{FF2B5EF4-FFF2-40B4-BE49-F238E27FC236}">
                  <a16:creationId xmlns:a16="http://schemas.microsoft.com/office/drawing/2014/main" id="{DD39A492-8B2D-D79E-849E-183D81A9E938}"/>
                </a:ext>
              </a:extLst>
            </p:cNvPr>
            <p:cNvSpPr/>
            <p:nvPr/>
          </p:nvSpPr>
          <p:spPr>
            <a:xfrm>
              <a:off x="5537059"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823;p33">
              <a:extLst>
                <a:ext uri="{FF2B5EF4-FFF2-40B4-BE49-F238E27FC236}">
                  <a16:creationId xmlns:a16="http://schemas.microsoft.com/office/drawing/2014/main" id="{048997D9-725D-F08A-070C-901122693B65}"/>
                </a:ext>
              </a:extLst>
            </p:cNvPr>
            <p:cNvSpPr/>
            <p:nvPr/>
          </p:nvSpPr>
          <p:spPr>
            <a:xfrm>
              <a:off x="5541264" y="4431007"/>
              <a:ext cx="24821" cy="12452"/>
            </a:xfrm>
            <a:custGeom>
              <a:avLst/>
              <a:gdLst/>
              <a:ahLst/>
              <a:cxnLst/>
              <a:rect l="l" t="t" r="r" b="b"/>
              <a:pathLst>
                <a:path w="301" h="151" extrusionOk="0">
                  <a:moveTo>
                    <a:pt x="0" y="0"/>
                  </a:moveTo>
                  <a:cubicBezTo>
                    <a:pt x="0" y="76"/>
                    <a:pt x="75" y="151"/>
                    <a:pt x="150"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824;p33">
              <a:extLst>
                <a:ext uri="{FF2B5EF4-FFF2-40B4-BE49-F238E27FC236}">
                  <a16:creationId xmlns:a16="http://schemas.microsoft.com/office/drawing/2014/main" id="{084D90C2-5F76-9454-4824-4996CEF53DEC}"/>
                </a:ext>
              </a:extLst>
            </p:cNvPr>
            <p:cNvSpPr/>
            <p:nvPr/>
          </p:nvSpPr>
          <p:spPr>
            <a:xfrm>
              <a:off x="5233270" y="4038326"/>
              <a:ext cx="155112" cy="167481"/>
            </a:xfrm>
            <a:custGeom>
              <a:avLst/>
              <a:gdLst/>
              <a:ahLst/>
              <a:cxnLst/>
              <a:rect l="l" t="t" r="r" b="b"/>
              <a:pathLst>
                <a:path w="1881" h="2031" extrusionOk="0">
                  <a:moveTo>
                    <a:pt x="377" y="1"/>
                  </a:moveTo>
                  <a:cubicBezTo>
                    <a:pt x="301" y="1"/>
                    <a:pt x="251" y="51"/>
                    <a:pt x="251" y="101"/>
                  </a:cubicBezTo>
                  <a:cubicBezTo>
                    <a:pt x="251" y="176"/>
                    <a:pt x="301" y="226"/>
                    <a:pt x="377" y="226"/>
                  </a:cubicBezTo>
                  <a:cubicBezTo>
                    <a:pt x="301" y="226"/>
                    <a:pt x="251" y="276"/>
                    <a:pt x="251" y="351"/>
                  </a:cubicBezTo>
                  <a:cubicBezTo>
                    <a:pt x="251" y="402"/>
                    <a:pt x="301" y="477"/>
                    <a:pt x="377" y="477"/>
                  </a:cubicBezTo>
                  <a:cubicBezTo>
                    <a:pt x="301" y="477"/>
                    <a:pt x="251" y="527"/>
                    <a:pt x="251" y="577"/>
                  </a:cubicBezTo>
                  <a:cubicBezTo>
                    <a:pt x="251" y="652"/>
                    <a:pt x="301" y="702"/>
                    <a:pt x="377" y="702"/>
                  </a:cubicBezTo>
                  <a:cubicBezTo>
                    <a:pt x="301" y="702"/>
                    <a:pt x="251" y="752"/>
                    <a:pt x="251" y="828"/>
                  </a:cubicBezTo>
                  <a:cubicBezTo>
                    <a:pt x="251" y="878"/>
                    <a:pt x="301" y="928"/>
                    <a:pt x="377" y="928"/>
                  </a:cubicBezTo>
                  <a:lnTo>
                    <a:pt x="552" y="928"/>
                  </a:lnTo>
                  <a:cubicBezTo>
                    <a:pt x="251" y="928"/>
                    <a:pt x="1" y="1178"/>
                    <a:pt x="1" y="1479"/>
                  </a:cubicBezTo>
                  <a:lnTo>
                    <a:pt x="1" y="2031"/>
                  </a:lnTo>
                  <a:lnTo>
                    <a:pt x="1880" y="2031"/>
                  </a:lnTo>
                  <a:lnTo>
                    <a:pt x="1880" y="1479"/>
                  </a:lnTo>
                  <a:cubicBezTo>
                    <a:pt x="1880" y="1178"/>
                    <a:pt x="1630" y="928"/>
                    <a:pt x="1329" y="928"/>
                  </a:cubicBezTo>
                  <a:lnTo>
                    <a:pt x="1504" y="928"/>
                  </a:lnTo>
                  <a:cubicBezTo>
                    <a:pt x="1580" y="928"/>
                    <a:pt x="1630" y="878"/>
                    <a:pt x="1630" y="828"/>
                  </a:cubicBezTo>
                  <a:cubicBezTo>
                    <a:pt x="1630" y="752"/>
                    <a:pt x="1580" y="702"/>
                    <a:pt x="1504" y="702"/>
                  </a:cubicBezTo>
                  <a:cubicBezTo>
                    <a:pt x="1580" y="702"/>
                    <a:pt x="1630" y="652"/>
                    <a:pt x="1630" y="577"/>
                  </a:cubicBezTo>
                  <a:cubicBezTo>
                    <a:pt x="1630" y="527"/>
                    <a:pt x="1580" y="477"/>
                    <a:pt x="1504" y="477"/>
                  </a:cubicBezTo>
                  <a:cubicBezTo>
                    <a:pt x="1580" y="477"/>
                    <a:pt x="1630" y="402"/>
                    <a:pt x="1630" y="351"/>
                  </a:cubicBezTo>
                  <a:cubicBezTo>
                    <a:pt x="1630" y="276"/>
                    <a:pt x="1580" y="226"/>
                    <a:pt x="1504" y="226"/>
                  </a:cubicBezTo>
                  <a:cubicBezTo>
                    <a:pt x="1580" y="226"/>
                    <a:pt x="1630" y="176"/>
                    <a:pt x="1630" y="101"/>
                  </a:cubicBezTo>
                  <a:cubicBezTo>
                    <a:pt x="1630" y="51"/>
                    <a:pt x="1580"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825;p33">
              <a:extLst>
                <a:ext uri="{FF2B5EF4-FFF2-40B4-BE49-F238E27FC236}">
                  <a16:creationId xmlns:a16="http://schemas.microsoft.com/office/drawing/2014/main" id="{A1CB96F4-B964-A7A4-1B24-51FF2B221DBE}"/>
                </a:ext>
              </a:extLst>
            </p:cNvPr>
            <p:cNvSpPr/>
            <p:nvPr/>
          </p:nvSpPr>
          <p:spPr>
            <a:xfrm>
              <a:off x="5251907" y="4129281"/>
              <a:ext cx="26965" cy="62094"/>
            </a:xfrm>
            <a:custGeom>
              <a:avLst/>
              <a:gdLst/>
              <a:ahLst/>
              <a:cxnLst/>
              <a:rect l="l" t="t" r="r" b="b"/>
              <a:pathLst>
                <a:path w="327" h="753" extrusionOk="0">
                  <a:moveTo>
                    <a:pt x="326" y="0"/>
                  </a:moveTo>
                  <a:cubicBezTo>
                    <a:pt x="151" y="0"/>
                    <a:pt x="0" y="151"/>
                    <a:pt x="0" y="326"/>
                  </a:cubicBezTo>
                  <a:lnTo>
                    <a:pt x="0" y="752"/>
                  </a:lnTo>
                  <a:lnTo>
                    <a:pt x="326" y="752"/>
                  </a:lnTo>
                  <a:lnTo>
                    <a:pt x="3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826;p33">
              <a:extLst>
                <a:ext uri="{FF2B5EF4-FFF2-40B4-BE49-F238E27FC236}">
                  <a16:creationId xmlns:a16="http://schemas.microsoft.com/office/drawing/2014/main" id="{08DD00A7-D652-5722-5DF2-9659D0E6F325}"/>
                </a:ext>
              </a:extLst>
            </p:cNvPr>
            <p:cNvSpPr/>
            <p:nvPr/>
          </p:nvSpPr>
          <p:spPr>
            <a:xfrm>
              <a:off x="5262214" y="4038326"/>
              <a:ext cx="95162" cy="10390"/>
            </a:xfrm>
            <a:custGeom>
              <a:avLst/>
              <a:gdLst/>
              <a:ahLst/>
              <a:cxnLst/>
              <a:rect l="l" t="t" r="r" b="b"/>
              <a:pathLst>
                <a:path w="1154" h="126"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827;p33">
              <a:extLst>
                <a:ext uri="{FF2B5EF4-FFF2-40B4-BE49-F238E27FC236}">
                  <a16:creationId xmlns:a16="http://schemas.microsoft.com/office/drawing/2014/main" id="{EA5D11D3-EF4E-C940-08DB-30A80331BE00}"/>
                </a:ext>
              </a:extLst>
            </p:cNvPr>
            <p:cNvSpPr/>
            <p:nvPr/>
          </p:nvSpPr>
          <p:spPr>
            <a:xfrm>
              <a:off x="5262214" y="4056962"/>
              <a:ext cx="95162" cy="10390"/>
            </a:xfrm>
            <a:custGeom>
              <a:avLst/>
              <a:gdLst/>
              <a:ahLst/>
              <a:cxnLst/>
              <a:rect l="l" t="t" r="r" b="b"/>
              <a:pathLst>
                <a:path w="1154" h="126" extrusionOk="0">
                  <a:moveTo>
                    <a:pt x="76" y="0"/>
                  </a:moveTo>
                  <a:cubicBezTo>
                    <a:pt x="26" y="0"/>
                    <a:pt x="1" y="25"/>
                    <a:pt x="1" y="50"/>
                  </a:cubicBezTo>
                  <a:cubicBezTo>
                    <a:pt x="1" y="100"/>
                    <a:pt x="26" y="125"/>
                    <a:pt x="76" y="125"/>
                  </a:cubicBezTo>
                  <a:lnTo>
                    <a:pt x="1103" y="125"/>
                  </a:lnTo>
                  <a:cubicBezTo>
                    <a:pt x="1128" y="125"/>
                    <a:pt x="1153" y="100"/>
                    <a:pt x="1153" y="50"/>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828;p33">
              <a:extLst>
                <a:ext uri="{FF2B5EF4-FFF2-40B4-BE49-F238E27FC236}">
                  <a16:creationId xmlns:a16="http://schemas.microsoft.com/office/drawing/2014/main" id="{714E415D-EE9B-01EA-E6D1-FC6D2A0A818E}"/>
                </a:ext>
              </a:extLst>
            </p:cNvPr>
            <p:cNvSpPr/>
            <p:nvPr/>
          </p:nvSpPr>
          <p:spPr>
            <a:xfrm>
              <a:off x="5262214" y="4077577"/>
              <a:ext cx="95162" cy="10473"/>
            </a:xfrm>
            <a:custGeom>
              <a:avLst/>
              <a:gdLst/>
              <a:ahLst/>
              <a:cxnLst/>
              <a:rect l="l" t="t" r="r" b="b"/>
              <a:pathLst>
                <a:path w="1154" h="127"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829;p33">
              <a:extLst>
                <a:ext uri="{FF2B5EF4-FFF2-40B4-BE49-F238E27FC236}">
                  <a16:creationId xmlns:a16="http://schemas.microsoft.com/office/drawing/2014/main" id="{8A9FAAB8-255E-2221-2B7E-6C50047F8D15}"/>
                </a:ext>
              </a:extLst>
            </p:cNvPr>
            <p:cNvSpPr/>
            <p:nvPr/>
          </p:nvSpPr>
          <p:spPr>
            <a:xfrm>
              <a:off x="5262214" y="4096214"/>
              <a:ext cx="95162" cy="10390"/>
            </a:xfrm>
            <a:custGeom>
              <a:avLst/>
              <a:gdLst/>
              <a:ahLst/>
              <a:cxnLst/>
              <a:rect l="l" t="t" r="r" b="b"/>
              <a:pathLst>
                <a:path w="1154" h="126" extrusionOk="0">
                  <a:moveTo>
                    <a:pt x="76" y="0"/>
                  </a:moveTo>
                  <a:cubicBezTo>
                    <a:pt x="26" y="0"/>
                    <a:pt x="1" y="25"/>
                    <a:pt x="1" y="75"/>
                  </a:cubicBezTo>
                  <a:cubicBezTo>
                    <a:pt x="1" y="101"/>
                    <a:pt x="26" y="126"/>
                    <a:pt x="76" y="126"/>
                  </a:cubicBezTo>
                  <a:lnTo>
                    <a:pt x="1103" y="126"/>
                  </a:lnTo>
                  <a:cubicBezTo>
                    <a:pt x="1128" y="126"/>
                    <a:pt x="1153" y="101"/>
                    <a:pt x="1153" y="75"/>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830;p33">
              <a:extLst>
                <a:ext uri="{FF2B5EF4-FFF2-40B4-BE49-F238E27FC236}">
                  <a16:creationId xmlns:a16="http://schemas.microsoft.com/office/drawing/2014/main" id="{D88B0CB1-2A3A-6348-D22A-B270F50F7152}"/>
                </a:ext>
              </a:extLst>
            </p:cNvPr>
            <p:cNvSpPr/>
            <p:nvPr/>
          </p:nvSpPr>
          <p:spPr>
            <a:xfrm>
              <a:off x="6591082" y="1860022"/>
              <a:ext cx="450658" cy="33150"/>
            </a:xfrm>
            <a:custGeom>
              <a:avLst/>
              <a:gdLst/>
              <a:ahLst/>
              <a:cxnLst/>
              <a:rect l="l" t="t" r="r" b="b"/>
              <a:pathLst>
                <a:path w="5465" h="402" extrusionOk="0">
                  <a:moveTo>
                    <a:pt x="1" y="0"/>
                  </a:moveTo>
                  <a:lnTo>
                    <a:pt x="1" y="401"/>
                  </a:lnTo>
                  <a:lnTo>
                    <a:pt x="5465" y="401"/>
                  </a:lnTo>
                  <a:lnTo>
                    <a:pt x="5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831;p33">
              <a:extLst>
                <a:ext uri="{FF2B5EF4-FFF2-40B4-BE49-F238E27FC236}">
                  <a16:creationId xmlns:a16="http://schemas.microsoft.com/office/drawing/2014/main" id="{06EEDD04-7039-BFAF-92FD-3FA80A526CB5}"/>
                </a:ext>
              </a:extLst>
            </p:cNvPr>
            <p:cNvSpPr/>
            <p:nvPr/>
          </p:nvSpPr>
          <p:spPr>
            <a:xfrm>
              <a:off x="7490160" y="1860022"/>
              <a:ext cx="450575" cy="33150"/>
            </a:xfrm>
            <a:custGeom>
              <a:avLst/>
              <a:gdLst/>
              <a:ahLst/>
              <a:cxnLst/>
              <a:rect l="l" t="t" r="r" b="b"/>
              <a:pathLst>
                <a:path w="5464" h="402" extrusionOk="0">
                  <a:moveTo>
                    <a:pt x="0" y="0"/>
                  </a:moveTo>
                  <a:lnTo>
                    <a:pt x="0" y="401"/>
                  </a:lnTo>
                  <a:lnTo>
                    <a:pt x="5464" y="401"/>
                  </a:lnTo>
                  <a:lnTo>
                    <a:pt x="5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832;p33">
              <a:extLst>
                <a:ext uri="{FF2B5EF4-FFF2-40B4-BE49-F238E27FC236}">
                  <a16:creationId xmlns:a16="http://schemas.microsoft.com/office/drawing/2014/main" id="{A5C994EB-14EE-278E-048E-096987BB90E6}"/>
                </a:ext>
              </a:extLst>
            </p:cNvPr>
            <p:cNvSpPr/>
            <p:nvPr/>
          </p:nvSpPr>
          <p:spPr>
            <a:xfrm>
              <a:off x="7105724" y="1860022"/>
              <a:ext cx="345270" cy="33150"/>
            </a:xfrm>
            <a:custGeom>
              <a:avLst/>
              <a:gdLst/>
              <a:ahLst/>
              <a:cxnLst/>
              <a:rect l="l" t="t" r="r" b="b"/>
              <a:pathLst>
                <a:path w="4187" h="402" extrusionOk="0">
                  <a:moveTo>
                    <a:pt x="1" y="0"/>
                  </a:moveTo>
                  <a:lnTo>
                    <a:pt x="1" y="401"/>
                  </a:lnTo>
                  <a:lnTo>
                    <a:pt x="4186" y="401"/>
                  </a:lnTo>
                  <a:lnTo>
                    <a:pt x="4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833;p33">
              <a:extLst>
                <a:ext uri="{FF2B5EF4-FFF2-40B4-BE49-F238E27FC236}">
                  <a16:creationId xmlns:a16="http://schemas.microsoft.com/office/drawing/2014/main" id="{46E6752C-0E17-1B10-0D8C-01280549E288}"/>
                </a:ext>
              </a:extLst>
            </p:cNvPr>
            <p:cNvSpPr/>
            <p:nvPr/>
          </p:nvSpPr>
          <p:spPr>
            <a:xfrm>
              <a:off x="6481573" y="1624429"/>
              <a:ext cx="1624511" cy="31088"/>
            </a:xfrm>
            <a:custGeom>
              <a:avLst/>
              <a:gdLst/>
              <a:ahLst/>
              <a:cxnLst/>
              <a:rect l="l" t="t" r="r" b="b"/>
              <a:pathLst>
                <a:path w="19700" h="377" extrusionOk="0">
                  <a:moveTo>
                    <a:pt x="1" y="0"/>
                  </a:moveTo>
                  <a:lnTo>
                    <a:pt x="1" y="376"/>
                  </a:lnTo>
                  <a:lnTo>
                    <a:pt x="19700" y="376"/>
                  </a:lnTo>
                  <a:lnTo>
                    <a:pt x="19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981256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3"/>
        <p:cNvGrpSpPr/>
        <p:nvPr/>
      </p:nvGrpSpPr>
      <p:grpSpPr>
        <a:xfrm>
          <a:off x="0" y="0"/>
          <a:ext cx="0" cy="0"/>
          <a:chOff x="0" y="0"/>
          <a:chExt cx="0" cy="0"/>
        </a:xfrm>
      </p:grpSpPr>
      <p:sp>
        <p:nvSpPr>
          <p:cNvPr id="6" name="Title 1">
            <a:extLst>
              <a:ext uri="{FF2B5EF4-FFF2-40B4-BE49-F238E27FC236}">
                <a16:creationId xmlns:a16="http://schemas.microsoft.com/office/drawing/2014/main" id="{36E79ECB-FD99-117C-C3E7-AFBA74F9043E}"/>
              </a:ext>
            </a:extLst>
          </p:cNvPr>
          <p:cNvSpPr>
            <a:spLocks noGrp="1"/>
          </p:cNvSpPr>
          <p:nvPr>
            <p:ph type="title"/>
          </p:nvPr>
        </p:nvSpPr>
        <p:spPr>
          <a:xfrm>
            <a:off x="365313" y="251562"/>
            <a:ext cx="8413373" cy="861062"/>
          </a:xfrm>
        </p:spPr>
        <p:txBody>
          <a:bodyPr/>
          <a:lstStyle/>
          <a:p>
            <a:r>
              <a:rPr lang="en-GB" sz="3200" dirty="0">
                <a:solidFill>
                  <a:schemeClr val="accent1">
                    <a:lumMod val="20000"/>
                    <a:lumOff val="80000"/>
                  </a:schemeClr>
                </a:solidFill>
              </a:rPr>
              <a:t>Let's view Egypt’s assets landscape</a:t>
            </a:r>
            <a:endParaRPr lang="en-US" sz="3200" dirty="0">
              <a:solidFill>
                <a:schemeClr val="accent1">
                  <a:lumMod val="20000"/>
                  <a:lumOff val="80000"/>
                </a:schemeClr>
              </a:solidFill>
            </a:endParaRPr>
          </a:p>
        </p:txBody>
      </p:sp>
      <p:sp>
        <p:nvSpPr>
          <p:cNvPr id="7" name="Content Placeholder 2">
            <a:extLst>
              <a:ext uri="{FF2B5EF4-FFF2-40B4-BE49-F238E27FC236}">
                <a16:creationId xmlns:a16="http://schemas.microsoft.com/office/drawing/2014/main" id="{04E131D8-5581-387E-EB9B-D06C0E4E9887}"/>
              </a:ext>
            </a:extLst>
          </p:cNvPr>
          <p:cNvSpPr txBox="1">
            <a:spLocks/>
          </p:cNvSpPr>
          <p:nvPr/>
        </p:nvSpPr>
        <p:spPr>
          <a:xfrm>
            <a:off x="519973" y="914547"/>
            <a:ext cx="6611696" cy="3035451"/>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Istok Web"/>
              <a:buAutoNum type="arabicPeriod"/>
              <a:defRPr sz="1250" b="0" i="0" u="none" strike="noStrike" cap="none">
                <a:solidFill>
                  <a:schemeClr val="lt2"/>
                </a:solidFill>
                <a:latin typeface="Istok Web"/>
                <a:ea typeface="Istok Web"/>
                <a:cs typeface="Istok Web"/>
                <a:sym typeface="Istok Web"/>
              </a:defRPr>
            </a:lvl1pPr>
            <a:lvl2pPr marL="914400" marR="0" lvl="1"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2pPr>
            <a:lvl3pPr marL="1371600" marR="0" lvl="2" indent="-304800" algn="l" rtl="0">
              <a:lnSpc>
                <a:spcPct val="115000"/>
              </a:lnSpc>
              <a:spcBef>
                <a:spcPts val="1600"/>
              </a:spcBef>
              <a:spcAft>
                <a:spcPts val="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3pPr>
            <a:lvl4pPr marL="1828800" marR="0" lvl="3" indent="-304800" algn="l" rtl="0">
              <a:lnSpc>
                <a:spcPct val="115000"/>
              </a:lnSpc>
              <a:spcBef>
                <a:spcPts val="1600"/>
              </a:spcBef>
              <a:spcAft>
                <a:spcPts val="0"/>
              </a:spcAft>
              <a:buClr>
                <a:schemeClr val="lt2"/>
              </a:buClr>
              <a:buSzPts val="1200"/>
              <a:buFont typeface="Roboto Condensed Light"/>
              <a:buAutoNum type="arabicPeriod"/>
              <a:defRPr sz="1400" b="0" i="0" u="none" strike="noStrike" cap="none">
                <a:solidFill>
                  <a:schemeClr val="lt2"/>
                </a:solidFill>
                <a:latin typeface="Istok Web"/>
                <a:ea typeface="Istok Web"/>
                <a:cs typeface="Istok Web"/>
                <a:sym typeface="Istok Web"/>
              </a:defRPr>
            </a:lvl4pPr>
            <a:lvl5pPr marL="2286000" marR="0" lvl="4"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5pPr>
            <a:lvl6pPr marL="2743200" marR="0" lvl="5" indent="-304800" algn="l" rtl="0">
              <a:lnSpc>
                <a:spcPct val="115000"/>
              </a:lnSpc>
              <a:spcBef>
                <a:spcPts val="1600"/>
              </a:spcBef>
              <a:spcAft>
                <a:spcPts val="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6pPr>
            <a:lvl7pPr marL="3200400" marR="0" lvl="6" indent="-304800" algn="l" rtl="0">
              <a:lnSpc>
                <a:spcPct val="115000"/>
              </a:lnSpc>
              <a:spcBef>
                <a:spcPts val="1600"/>
              </a:spcBef>
              <a:spcAft>
                <a:spcPts val="0"/>
              </a:spcAft>
              <a:buClr>
                <a:schemeClr val="lt2"/>
              </a:buClr>
              <a:buSzPts val="1200"/>
              <a:buFont typeface="Roboto Condensed Light"/>
              <a:buAutoNum type="arabicPeriod"/>
              <a:defRPr sz="1400" b="0" i="0" u="none" strike="noStrike" cap="none">
                <a:solidFill>
                  <a:schemeClr val="lt2"/>
                </a:solidFill>
                <a:latin typeface="Istok Web"/>
                <a:ea typeface="Istok Web"/>
                <a:cs typeface="Istok Web"/>
                <a:sym typeface="Istok Web"/>
              </a:defRPr>
            </a:lvl7pPr>
            <a:lvl8pPr marL="3657600" marR="0" lvl="7"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8pPr>
            <a:lvl9pPr marL="4114800" marR="0" lvl="8" indent="-304800" algn="l" rtl="0">
              <a:lnSpc>
                <a:spcPct val="115000"/>
              </a:lnSpc>
              <a:spcBef>
                <a:spcPts val="1600"/>
              </a:spcBef>
              <a:spcAft>
                <a:spcPts val="160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9pPr>
          </a:lstStyle>
          <a:p>
            <a:pPr marL="152400" indent="0">
              <a:buNone/>
            </a:pPr>
            <a:r>
              <a:rPr lang="en-GB" sz="1600" dirty="0">
                <a:solidFill>
                  <a:schemeClr val="accent5"/>
                </a:solidFill>
              </a:rPr>
              <a:t>Since it is already a complex process and requires multiple sub-processes at different assets, with include both governmental and private sectors. Egypt has defined its industry into the following entities:</a:t>
            </a:r>
          </a:p>
          <a:p>
            <a:pPr marL="152400" indent="0">
              <a:buNone/>
            </a:pPr>
            <a:r>
              <a:rPr lang="en-GB" sz="1600" dirty="0">
                <a:solidFill>
                  <a:schemeClr val="accent5"/>
                </a:solidFill>
              </a:rPr>
              <a:t>1- </a:t>
            </a:r>
            <a:r>
              <a:rPr lang="en-GB" sz="1600" b="1" dirty="0">
                <a:solidFill>
                  <a:schemeClr val="accent5"/>
                </a:solidFill>
              </a:rPr>
              <a:t>Egyptian petrochemicals holding Co. </a:t>
            </a:r>
            <a:r>
              <a:rPr lang="en-GB" sz="1600" dirty="0">
                <a:solidFill>
                  <a:schemeClr val="accent5"/>
                </a:solidFill>
              </a:rPr>
              <a:t>(Oil – mostly mid stream)</a:t>
            </a:r>
          </a:p>
          <a:p>
            <a:pPr marL="152400" indent="0">
              <a:buNone/>
            </a:pPr>
            <a:r>
              <a:rPr lang="en-GB" sz="1600" dirty="0">
                <a:solidFill>
                  <a:schemeClr val="accent5"/>
                </a:solidFill>
              </a:rPr>
              <a:t>2- </a:t>
            </a:r>
            <a:r>
              <a:rPr lang="en-GB" sz="1600" b="1" dirty="0">
                <a:solidFill>
                  <a:schemeClr val="accent5"/>
                </a:solidFill>
              </a:rPr>
              <a:t>Egyptian General Petroleum Co. </a:t>
            </a:r>
            <a:r>
              <a:rPr lang="en-GB" sz="1600" dirty="0">
                <a:solidFill>
                  <a:schemeClr val="accent5"/>
                </a:solidFill>
              </a:rPr>
              <a:t>(Oil – mostly up/midstream)</a:t>
            </a:r>
          </a:p>
          <a:p>
            <a:pPr marL="152400" indent="0">
              <a:buNone/>
            </a:pPr>
            <a:r>
              <a:rPr lang="en-GB" sz="1600" dirty="0">
                <a:solidFill>
                  <a:schemeClr val="accent5"/>
                </a:solidFill>
              </a:rPr>
              <a:t>3- </a:t>
            </a:r>
            <a:r>
              <a:rPr lang="en-GB" sz="1600" b="1" dirty="0">
                <a:solidFill>
                  <a:schemeClr val="accent5"/>
                </a:solidFill>
              </a:rPr>
              <a:t>GANOPE holding Co. </a:t>
            </a:r>
            <a:r>
              <a:rPr lang="en-GB" sz="1600" dirty="0">
                <a:solidFill>
                  <a:schemeClr val="accent5"/>
                </a:solidFill>
              </a:rPr>
              <a:t>(Oil – mostly upstream)</a:t>
            </a:r>
          </a:p>
          <a:p>
            <a:pPr marL="152400" indent="0">
              <a:buNone/>
            </a:pPr>
            <a:r>
              <a:rPr lang="en-GB" sz="1600" dirty="0">
                <a:solidFill>
                  <a:schemeClr val="accent5"/>
                </a:solidFill>
              </a:rPr>
              <a:t>4- </a:t>
            </a:r>
            <a:r>
              <a:rPr lang="en-GB" sz="1600" b="1" dirty="0">
                <a:solidFill>
                  <a:schemeClr val="accent5"/>
                </a:solidFill>
              </a:rPr>
              <a:t>EGAS holding Co. </a:t>
            </a:r>
            <a:r>
              <a:rPr lang="en-GB" sz="1600" dirty="0">
                <a:solidFill>
                  <a:schemeClr val="accent5"/>
                </a:solidFill>
              </a:rPr>
              <a:t>(Natural Gas)</a:t>
            </a:r>
            <a:endParaRPr lang="en-US" sz="1600" dirty="0">
              <a:solidFill>
                <a:schemeClr val="accent5"/>
              </a:solidFill>
            </a:endParaRPr>
          </a:p>
        </p:txBody>
      </p:sp>
      <p:pic>
        <p:nvPicPr>
          <p:cNvPr id="8" name="Picture 7" descr="Logo, company name&#10;&#10;Description automatically generated">
            <a:extLst>
              <a:ext uri="{FF2B5EF4-FFF2-40B4-BE49-F238E27FC236}">
                <a16:creationId xmlns:a16="http://schemas.microsoft.com/office/drawing/2014/main" id="{3F8F8ACF-CDFB-DC60-7850-2146830A51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602" y="1734802"/>
            <a:ext cx="1086647" cy="497570"/>
          </a:xfrm>
          <a:prstGeom prst="rect">
            <a:avLst/>
          </a:prstGeom>
        </p:spPr>
      </p:pic>
      <p:pic>
        <p:nvPicPr>
          <p:cNvPr id="9" name="Picture 8" descr="A picture containing text, clipart&#10;&#10;Description automatically generated">
            <a:extLst>
              <a:ext uri="{FF2B5EF4-FFF2-40B4-BE49-F238E27FC236}">
                <a16:creationId xmlns:a16="http://schemas.microsoft.com/office/drawing/2014/main" id="{2C9A9F90-D571-1FF6-210A-5114CBBF5E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657" y="3024501"/>
            <a:ext cx="544219" cy="761906"/>
          </a:xfrm>
          <a:prstGeom prst="rect">
            <a:avLst/>
          </a:prstGeom>
        </p:spPr>
      </p:pic>
      <p:pic>
        <p:nvPicPr>
          <p:cNvPr id="10" name="Picture 9" descr="A picture containing text, clipart&#10;&#10;Description automatically generated">
            <a:extLst>
              <a:ext uri="{FF2B5EF4-FFF2-40B4-BE49-F238E27FC236}">
                <a16:creationId xmlns:a16="http://schemas.microsoft.com/office/drawing/2014/main" id="{DE9A1BCD-B52B-B624-92FB-7DFC48244C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7179" y="3262432"/>
            <a:ext cx="823457" cy="653276"/>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DB03E1DB-4811-416A-7B21-5CEF6B5842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0301" y="2591229"/>
            <a:ext cx="544219" cy="6712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48671" y="1759290"/>
            <a:ext cx="324316" cy="542926"/>
            <a:chOff x="8048671" y="1759290"/>
            <a:chExt cx="324316" cy="542926"/>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6E0E872E-66EF-4AB8-2B12-726736D1D3F8}"/>
              </a:ext>
            </a:extLst>
          </p:cNvPr>
          <p:cNvSpPr>
            <a:spLocks noGrp="1"/>
          </p:cNvSpPr>
          <p:nvPr>
            <p:ph type="title"/>
          </p:nvPr>
        </p:nvSpPr>
        <p:spPr>
          <a:xfrm>
            <a:off x="295178" y="149477"/>
            <a:ext cx="2717531" cy="900272"/>
          </a:xfrm>
        </p:spPr>
        <p:txBody>
          <a:bodyPr/>
          <a:lstStyle/>
          <a:p>
            <a:r>
              <a:rPr lang="en-GB" dirty="0"/>
              <a:t>More insides..!</a:t>
            </a:r>
            <a:endParaRPr lang="en-US" dirty="0"/>
          </a:p>
        </p:txBody>
      </p:sp>
      <p:pic>
        <p:nvPicPr>
          <p:cNvPr id="3" name="Picture 2" descr="Logo, company name&#10;&#10;Description automatically generated">
            <a:extLst>
              <a:ext uri="{FF2B5EF4-FFF2-40B4-BE49-F238E27FC236}">
                <a16:creationId xmlns:a16="http://schemas.microsoft.com/office/drawing/2014/main" id="{91C547E6-E544-3AC2-C75C-25E4238C7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23" y="1238380"/>
            <a:ext cx="1705813" cy="788510"/>
          </a:xfrm>
          <a:prstGeom prst="rect">
            <a:avLst/>
          </a:prstGeom>
        </p:spPr>
      </p:pic>
      <p:sp>
        <p:nvSpPr>
          <p:cNvPr id="4" name="Content Placeholder 11">
            <a:extLst>
              <a:ext uri="{FF2B5EF4-FFF2-40B4-BE49-F238E27FC236}">
                <a16:creationId xmlns:a16="http://schemas.microsoft.com/office/drawing/2014/main" id="{7E6D59DD-A312-DDE1-73A6-0417EFC91540}"/>
              </a:ext>
            </a:extLst>
          </p:cNvPr>
          <p:cNvSpPr txBox="1">
            <a:spLocks/>
          </p:cNvSpPr>
          <p:nvPr/>
        </p:nvSpPr>
        <p:spPr>
          <a:xfrm>
            <a:off x="175260" y="1947702"/>
            <a:ext cx="7449156" cy="2739482"/>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l"/>
            <a:r>
              <a:rPr lang="en-US" sz="1800" dirty="0">
                <a:solidFill>
                  <a:srgbClr val="202122"/>
                </a:solidFill>
                <a:latin typeface="Arial" panose="020B0604020202020204" pitchFamily="34" charset="0"/>
              </a:rPr>
              <a:t>Egyptian </a:t>
            </a:r>
            <a:r>
              <a:rPr lang="en-US" sz="1800" dirty="0" err="1">
                <a:solidFill>
                  <a:srgbClr val="202122"/>
                </a:solidFill>
                <a:latin typeface="Arial" panose="020B0604020202020204" pitchFamily="34" charset="0"/>
              </a:rPr>
              <a:t>Petrochemichal</a:t>
            </a:r>
            <a:r>
              <a:rPr lang="en-US" sz="1800" dirty="0">
                <a:solidFill>
                  <a:srgbClr val="202122"/>
                </a:solidFill>
                <a:latin typeface="Arial" panose="020B0604020202020204" pitchFamily="34" charset="0"/>
              </a:rPr>
              <a:t> Co. (Chemicals)</a:t>
            </a:r>
          </a:p>
          <a:p>
            <a:pPr algn="l"/>
            <a:r>
              <a:rPr lang="en-US" sz="1800" dirty="0">
                <a:solidFill>
                  <a:srgbClr val="202122"/>
                </a:solidFill>
                <a:latin typeface="Arial" panose="020B0604020202020204" pitchFamily="34" charset="0"/>
              </a:rPr>
              <a:t>Alexandria Specialty Petroleum Products C</a:t>
            </a:r>
            <a:r>
              <a:rPr lang="en-GB" sz="1800" dirty="0">
                <a:solidFill>
                  <a:srgbClr val="202122"/>
                </a:solidFill>
                <a:latin typeface="Arial" panose="020B0604020202020204" pitchFamily="34" charset="0"/>
              </a:rPr>
              <a:t>o. (</a:t>
            </a:r>
            <a:r>
              <a:rPr lang="en-GB" sz="1800" dirty="0" err="1">
                <a:solidFill>
                  <a:srgbClr val="202122"/>
                </a:solidFill>
                <a:latin typeface="Arial" panose="020B0604020202020204" pitchFamily="34" charset="0"/>
              </a:rPr>
              <a:t>Wax&amp;grease</a:t>
            </a:r>
            <a:r>
              <a:rPr lang="en-GB" sz="1800" dirty="0">
                <a:solidFill>
                  <a:srgbClr val="202122"/>
                </a:solidFill>
                <a:latin typeface="Arial" panose="020B0604020202020204" pitchFamily="34" charset="0"/>
              </a:rPr>
              <a:t>)</a:t>
            </a:r>
          </a:p>
          <a:p>
            <a:pPr algn="l"/>
            <a:r>
              <a:rPr lang="en-US" sz="1800" dirty="0">
                <a:solidFill>
                  <a:srgbClr val="202122"/>
                </a:solidFill>
                <a:latin typeface="Arial" panose="020B0604020202020204" pitchFamily="34" charset="0"/>
              </a:rPr>
              <a:t>Sidi </a:t>
            </a:r>
            <a:r>
              <a:rPr lang="en-US" sz="1800" dirty="0" err="1">
                <a:solidFill>
                  <a:srgbClr val="202122"/>
                </a:solidFill>
                <a:latin typeface="Arial" panose="020B0604020202020204" pitchFamily="34" charset="0"/>
              </a:rPr>
              <a:t>Kerir</a:t>
            </a:r>
            <a:r>
              <a:rPr lang="en-US" sz="1800" dirty="0">
                <a:solidFill>
                  <a:srgbClr val="202122"/>
                </a:solidFill>
                <a:latin typeface="Arial" panose="020B0604020202020204" pitchFamily="34" charset="0"/>
              </a:rPr>
              <a:t> Petrochemicals Co</a:t>
            </a:r>
            <a:r>
              <a:rPr lang="en-GB" sz="1800" dirty="0">
                <a:solidFill>
                  <a:srgbClr val="202122"/>
                </a:solidFill>
                <a:latin typeface="Arial" panose="020B0604020202020204" pitchFamily="34" charset="0"/>
              </a:rPr>
              <a:t>. (Polyethylene)</a:t>
            </a:r>
          </a:p>
          <a:p>
            <a:pPr algn="l"/>
            <a:r>
              <a:rPr lang="en-US" sz="1800" dirty="0" err="1">
                <a:solidFill>
                  <a:srgbClr val="202122"/>
                </a:solidFill>
                <a:latin typeface="Arial" panose="020B0604020202020204" pitchFamily="34" charset="0"/>
              </a:rPr>
              <a:t>Misr</a:t>
            </a:r>
            <a:r>
              <a:rPr lang="en-US" sz="1800" dirty="0">
                <a:solidFill>
                  <a:srgbClr val="202122"/>
                </a:solidFill>
                <a:latin typeface="Arial" panose="020B0604020202020204" pitchFamily="34" charset="0"/>
              </a:rPr>
              <a:t> Oil Fertilizers C</a:t>
            </a:r>
            <a:r>
              <a:rPr lang="en-GB" sz="1800" dirty="0">
                <a:solidFill>
                  <a:srgbClr val="202122"/>
                </a:solidFill>
                <a:latin typeface="Arial" panose="020B0604020202020204" pitchFamily="34" charset="0"/>
              </a:rPr>
              <a:t>o. (</a:t>
            </a:r>
            <a:r>
              <a:rPr lang="en-GB" sz="1800" dirty="0" err="1">
                <a:solidFill>
                  <a:srgbClr val="202122"/>
                </a:solidFill>
                <a:latin typeface="Arial" panose="020B0604020202020204" pitchFamily="34" charset="0"/>
              </a:rPr>
              <a:t>Ammonia&amp;Urea</a:t>
            </a:r>
            <a:r>
              <a:rPr lang="en-GB" sz="1800" dirty="0">
                <a:solidFill>
                  <a:srgbClr val="202122"/>
                </a:solidFill>
                <a:latin typeface="Arial" panose="020B0604020202020204" pitchFamily="34" charset="0"/>
              </a:rPr>
              <a:t>)</a:t>
            </a:r>
          </a:p>
          <a:p>
            <a:pPr algn="l"/>
            <a:r>
              <a:rPr lang="en-US" sz="1800" dirty="0">
                <a:solidFill>
                  <a:srgbClr val="202122"/>
                </a:solidFill>
                <a:latin typeface="Arial" panose="020B0604020202020204" pitchFamily="34" charset="0"/>
              </a:rPr>
              <a:t>Abu Qir Fertilizers</a:t>
            </a:r>
          </a:p>
          <a:p>
            <a:pPr algn="l"/>
            <a:endParaRPr lang="en-US" sz="1800" dirty="0">
              <a:solidFill>
                <a:srgbClr val="202122"/>
              </a:solidFill>
              <a:latin typeface="Arial" panose="020B0604020202020204" pitchFamily="34" charset="0"/>
            </a:endParaRPr>
          </a:p>
          <a:p>
            <a:pPr algn="l"/>
            <a:r>
              <a:rPr lang="en-US" sz="1800" dirty="0">
                <a:solidFill>
                  <a:srgbClr val="202122"/>
                </a:solidFill>
                <a:latin typeface="Arial" panose="020B0604020202020204" pitchFamily="34" charset="0"/>
              </a:rPr>
              <a:t>Egyptian Linear Alkyl Benzene </a:t>
            </a:r>
          </a:p>
          <a:p>
            <a:pPr algn="l"/>
            <a:endParaRPr lang="en-GB" sz="1800" dirty="0">
              <a:solidFill>
                <a:srgbClr val="202122"/>
              </a:solidFill>
              <a:latin typeface="Arial" panose="020B0604020202020204" pitchFamily="34" charset="0"/>
            </a:endParaRPr>
          </a:p>
          <a:p>
            <a:pPr algn="l"/>
            <a:endParaRPr lang="en-US" sz="1800" dirty="0"/>
          </a:p>
        </p:txBody>
      </p:sp>
      <p:sp>
        <p:nvSpPr>
          <p:cNvPr id="5" name="TextBox 4">
            <a:extLst>
              <a:ext uri="{FF2B5EF4-FFF2-40B4-BE49-F238E27FC236}">
                <a16:creationId xmlns:a16="http://schemas.microsoft.com/office/drawing/2014/main" id="{A175677E-333C-FBAD-C3D0-8A768F40BECB}"/>
              </a:ext>
            </a:extLst>
          </p:cNvPr>
          <p:cNvSpPr txBox="1"/>
          <p:nvPr/>
        </p:nvSpPr>
        <p:spPr>
          <a:xfrm>
            <a:off x="2918224" y="489077"/>
            <a:ext cx="6119096" cy="954107"/>
          </a:xfrm>
          <a:prstGeom prst="rect">
            <a:avLst/>
          </a:prstGeom>
          <a:noFill/>
        </p:spPr>
        <p:txBody>
          <a:bodyPr wrap="square" rtlCol="0">
            <a:spAutoFit/>
          </a:bodyPr>
          <a:lstStyle/>
          <a:p>
            <a:pPr marL="285750" indent="-285750">
              <a:buFontTx/>
              <a:buChar char="-"/>
            </a:pPr>
            <a:r>
              <a:rPr lang="en-GB" dirty="0"/>
              <a:t>Provide local demand of up to 55% of oils, 80% of condensates, 65% of bitumen.</a:t>
            </a:r>
          </a:p>
          <a:p>
            <a:pPr marL="285750" indent="-285750">
              <a:buFontTx/>
              <a:buChar char="-"/>
            </a:pPr>
            <a:endParaRPr lang="en-GB" dirty="0"/>
          </a:p>
          <a:p>
            <a:r>
              <a:rPr lang="en-US" dirty="0"/>
              <a:t>-    Products: Bitumen, </a:t>
            </a:r>
            <a:r>
              <a:rPr lang="en-US" dirty="0" err="1"/>
              <a:t>Nafta</a:t>
            </a:r>
            <a:r>
              <a:rPr lang="en-US" dirty="0"/>
              <a:t>, kerosene, gaseous petroleum</a:t>
            </a:r>
          </a:p>
        </p:txBody>
      </p:sp>
      <p:pic>
        <p:nvPicPr>
          <p:cNvPr id="6" name="Picture 5" descr="Logo, company name&#10;&#10;Description automatically generated">
            <a:extLst>
              <a:ext uri="{FF2B5EF4-FFF2-40B4-BE49-F238E27FC236}">
                <a16:creationId xmlns:a16="http://schemas.microsoft.com/office/drawing/2014/main" id="{8DA17912-DDBA-05D9-A395-2DD780B8EE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2452" y="2916123"/>
            <a:ext cx="866637" cy="802641"/>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5312C1DF-FD8F-C099-ACD6-191329DA1E69}"/>
              </a:ext>
            </a:extLst>
          </p:cNvPr>
          <p:cNvPicPr>
            <a:picLocks noChangeAspect="1"/>
          </p:cNvPicPr>
          <p:nvPr/>
        </p:nvPicPr>
        <p:blipFill rotWithShape="1">
          <a:blip r:embed="rId5">
            <a:extLst>
              <a:ext uri="{28A0092B-C50C-407E-A947-70E740481C1C}">
                <a14:useLocalDpi xmlns:a14="http://schemas.microsoft.com/office/drawing/2010/main" val="0"/>
              </a:ext>
            </a:extLst>
          </a:blip>
          <a:srcRect t="1" r="40157" b="19620"/>
          <a:stretch/>
        </p:blipFill>
        <p:spPr>
          <a:xfrm>
            <a:off x="5432009" y="2785114"/>
            <a:ext cx="984339" cy="312738"/>
          </a:xfrm>
          <a:prstGeom prst="rect">
            <a:avLst/>
          </a:prstGeom>
        </p:spPr>
      </p:pic>
      <p:pic>
        <p:nvPicPr>
          <p:cNvPr id="8" name="Picture 7" descr="A picture containing text, clipart&#10;&#10;Description automatically generated">
            <a:extLst>
              <a:ext uri="{FF2B5EF4-FFF2-40B4-BE49-F238E27FC236}">
                <a16:creationId xmlns:a16="http://schemas.microsoft.com/office/drawing/2014/main" id="{F32B1794-FDED-F74E-4E1C-B8F2D188AB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61825" y="3317443"/>
            <a:ext cx="889710" cy="852405"/>
          </a:xfrm>
          <a:prstGeom prst="rect">
            <a:avLst/>
          </a:prstGeom>
        </p:spPr>
      </p:pic>
      <p:pic>
        <p:nvPicPr>
          <p:cNvPr id="9" name="Picture 8" descr="Circle&#10;&#10;Description automatically generated">
            <a:extLst>
              <a:ext uri="{FF2B5EF4-FFF2-40B4-BE49-F238E27FC236}">
                <a16:creationId xmlns:a16="http://schemas.microsoft.com/office/drawing/2014/main" id="{7871D3E3-BC8A-A4A4-82C7-3870DD63DD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05554" y="3270469"/>
            <a:ext cx="1179409" cy="1152525"/>
          </a:xfrm>
          <a:prstGeom prst="rect">
            <a:avLst/>
          </a:prstGeom>
        </p:spPr>
      </p:pic>
      <p:pic>
        <p:nvPicPr>
          <p:cNvPr id="10" name="Picture 9" descr="A yellow and red sign&#10;&#10;Description automatically generated with low confidence">
            <a:extLst>
              <a:ext uri="{FF2B5EF4-FFF2-40B4-BE49-F238E27FC236}">
                <a16:creationId xmlns:a16="http://schemas.microsoft.com/office/drawing/2014/main" id="{2739B7A1-A646-DBBB-09FD-F938FE6FEF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8224" y="4127302"/>
            <a:ext cx="1197650" cy="866721"/>
          </a:xfrm>
          <a:prstGeom prst="rect">
            <a:avLst/>
          </a:prstGeom>
        </p:spPr>
      </p:pic>
      <p:grpSp>
        <p:nvGrpSpPr>
          <p:cNvPr id="11" name="Google Shape;1348;p42">
            <a:extLst>
              <a:ext uri="{FF2B5EF4-FFF2-40B4-BE49-F238E27FC236}">
                <a16:creationId xmlns:a16="http://schemas.microsoft.com/office/drawing/2014/main" id="{059DF3C9-C1F4-BE44-A8C3-36090F1E2707}"/>
              </a:ext>
            </a:extLst>
          </p:cNvPr>
          <p:cNvGrpSpPr/>
          <p:nvPr/>
        </p:nvGrpSpPr>
        <p:grpSpPr>
          <a:xfrm>
            <a:off x="7419972" y="3357130"/>
            <a:ext cx="1724029" cy="1203532"/>
            <a:chOff x="4067140" y="3777516"/>
            <a:chExt cx="990361" cy="806983"/>
          </a:xfrm>
        </p:grpSpPr>
        <p:sp>
          <p:nvSpPr>
            <p:cNvPr id="12" name="Google Shape;1350;p42">
              <a:extLst>
                <a:ext uri="{FF2B5EF4-FFF2-40B4-BE49-F238E27FC236}">
                  <a16:creationId xmlns:a16="http://schemas.microsoft.com/office/drawing/2014/main" id="{6D1F4D3B-89D5-B33D-BBD8-299C3849D537}"/>
                </a:ext>
              </a:extLst>
            </p:cNvPr>
            <p:cNvSpPr/>
            <p:nvPr/>
          </p:nvSpPr>
          <p:spPr>
            <a:xfrm>
              <a:off x="4251702" y="3777516"/>
              <a:ext cx="805799" cy="495136"/>
            </a:xfrm>
            <a:custGeom>
              <a:avLst/>
              <a:gdLst/>
              <a:ahLst/>
              <a:cxnLst/>
              <a:rect l="l" t="t" r="r" b="b"/>
              <a:pathLst>
                <a:path w="16743" h="10288" extrusionOk="0">
                  <a:moveTo>
                    <a:pt x="1" y="1"/>
                  </a:moveTo>
                  <a:cubicBezTo>
                    <a:pt x="402" y="602"/>
                    <a:pt x="1003" y="1079"/>
                    <a:pt x="1755" y="1304"/>
                  </a:cubicBezTo>
                  <a:cubicBezTo>
                    <a:pt x="2062" y="1400"/>
                    <a:pt x="2374" y="1445"/>
                    <a:pt x="2680" y="1445"/>
                  </a:cubicBezTo>
                  <a:cubicBezTo>
                    <a:pt x="3173" y="1445"/>
                    <a:pt x="3653" y="1330"/>
                    <a:pt x="4086" y="1129"/>
                  </a:cubicBezTo>
                  <a:cubicBezTo>
                    <a:pt x="4437" y="1455"/>
                    <a:pt x="4838" y="1680"/>
                    <a:pt x="5314" y="1831"/>
                  </a:cubicBezTo>
                  <a:cubicBezTo>
                    <a:pt x="5414" y="1856"/>
                    <a:pt x="5514" y="1881"/>
                    <a:pt x="5615" y="1906"/>
                  </a:cubicBezTo>
                  <a:cubicBezTo>
                    <a:pt x="5715" y="1931"/>
                    <a:pt x="5815" y="1931"/>
                    <a:pt x="5915" y="1956"/>
                  </a:cubicBezTo>
                  <a:cubicBezTo>
                    <a:pt x="5890" y="1956"/>
                    <a:pt x="5890" y="1981"/>
                    <a:pt x="5890" y="2006"/>
                  </a:cubicBezTo>
                  <a:cubicBezTo>
                    <a:pt x="5815" y="2257"/>
                    <a:pt x="5765" y="2507"/>
                    <a:pt x="5740" y="2758"/>
                  </a:cubicBezTo>
                  <a:cubicBezTo>
                    <a:pt x="5683" y="2741"/>
                    <a:pt x="5622" y="2733"/>
                    <a:pt x="5562" y="2733"/>
                  </a:cubicBezTo>
                  <a:cubicBezTo>
                    <a:pt x="5358" y="2733"/>
                    <a:pt x="5148" y="2823"/>
                    <a:pt x="5013" y="2958"/>
                  </a:cubicBezTo>
                  <a:cubicBezTo>
                    <a:pt x="4938" y="3034"/>
                    <a:pt x="4863" y="3134"/>
                    <a:pt x="4838" y="3259"/>
                  </a:cubicBezTo>
                  <a:cubicBezTo>
                    <a:pt x="4712" y="3635"/>
                    <a:pt x="4938" y="4061"/>
                    <a:pt x="5314" y="4161"/>
                  </a:cubicBezTo>
                  <a:cubicBezTo>
                    <a:pt x="5389" y="4186"/>
                    <a:pt x="5464" y="4198"/>
                    <a:pt x="5538" y="4198"/>
                  </a:cubicBezTo>
                  <a:cubicBezTo>
                    <a:pt x="5684" y="4198"/>
                    <a:pt x="5824" y="4153"/>
                    <a:pt x="5940" y="4086"/>
                  </a:cubicBezTo>
                  <a:cubicBezTo>
                    <a:pt x="6066" y="4437"/>
                    <a:pt x="6266" y="4763"/>
                    <a:pt x="6517" y="5064"/>
                  </a:cubicBezTo>
                  <a:cubicBezTo>
                    <a:pt x="6692" y="5264"/>
                    <a:pt x="6893" y="5440"/>
                    <a:pt x="7093" y="5615"/>
                  </a:cubicBezTo>
                  <a:cubicBezTo>
                    <a:pt x="7394" y="5815"/>
                    <a:pt x="7720" y="5966"/>
                    <a:pt x="8071" y="6091"/>
                  </a:cubicBezTo>
                  <a:cubicBezTo>
                    <a:pt x="8146" y="6116"/>
                    <a:pt x="8221" y="6116"/>
                    <a:pt x="8296" y="6141"/>
                  </a:cubicBezTo>
                  <a:cubicBezTo>
                    <a:pt x="8546" y="6196"/>
                    <a:pt x="8794" y="6223"/>
                    <a:pt x="9038" y="6223"/>
                  </a:cubicBezTo>
                  <a:cubicBezTo>
                    <a:pt x="9796" y="6223"/>
                    <a:pt x="10509" y="5964"/>
                    <a:pt x="11078" y="5490"/>
                  </a:cubicBezTo>
                  <a:cubicBezTo>
                    <a:pt x="11279" y="5665"/>
                    <a:pt x="11504" y="5815"/>
                    <a:pt x="11755" y="5891"/>
                  </a:cubicBezTo>
                  <a:cubicBezTo>
                    <a:pt x="11830" y="5916"/>
                    <a:pt x="11880" y="5916"/>
                    <a:pt x="11956" y="5941"/>
                  </a:cubicBezTo>
                  <a:cubicBezTo>
                    <a:pt x="12006" y="5941"/>
                    <a:pt x="12056" y="5941"/>
                    <a:pt x="12131" y="5966"/>
                  </a:cubicBezTo>
                  <a:cubicBezTo>
                    <a:pt x="12131" y="6116"/>
                    <a:pt x="12156" y="6292"/>
                    <a:pt x="12231" y="6467"/>
                  </a:cubicBezTo>
                  <a:cubicBezTo>
                    <a:pt x="11956" y="6592"/>
                    <a:pt x="11705" y="6843"/>
                    <a:pt x="11630" y="7169"/>
                  </a:cubicBezTo>
                  <a:cubicBezTo>
                    <a:pt x="11479" y="7620"/>
                    <a:pt x="11655" y="8121"/>
                    <a:pt x="12006" y="8397"/>
                  </a:cubicBezTo>
                  <a:cubicBezTo>
                    <a:pt x="12006" y="8422"/>
                    <a:pt x="11981" y="8447"/>
                    <a:pt x="11981" y="8472"/>
                  </a:cubicBezTo>
                  <a:cubicBezTo>
                    <a:pt x="11755" y="9224"/>
                    <a:pt x="12181" y="10001"/>
                    <a:pt x="12908" y="10227"/>
                  </a:cubicBezTo>
                  <a:cubicBezTo>
                    <a:pt x="13045" y="10268"/>
                    <a:pt x="13183" y="10287"/>
                    <a:pt x="13320" y="10287"/>
                  </a:cubicBezTo>
                  <a:cubicBezTo>
                    <a:pt x="13933" y="10287"/>
                    <a:pt x="14503" y="9894"/>
                    <a:pt x="14687" y="9299"/>
                  </a:cubicBezTo>
                  <a:cubicBezTo>
                    <a:pt x="14838" y="8748"/>
                    <a:pt x="14662" y="8171"/>
                    <a:pt x="14236" y="7821"/>
                  </a:cubicBezTo>
                  <a:cubicBezTo>
                    <a:pt x="14537" y="7795"/>
                    <a:pt x="14813" y="7670"/>
                    <a:pt x="15038" y="7470"/>
                  </a:cubicBezTo>
                  <a:cubicBezTo>
                    <a:pt x="15439" y="7119"/>
                    <a:pt x="15590" y="6592"/>
                    <a:pt x="15489" y="6116"/>
                  </a:cubicBezTo>
                  <a:cubicBezTo>
                    <a:pt x="15715" y="6041"/>
                    <a:pt x="15915" y="5866"/>
                    <a:pt x="15991" y="5615"/>
                  </a:cubicBezTo>
                  <a:cubicBezTo>
                    <a:pt x="15991" y="5590"/>
                    <a:pt x="15991" y="5540"/>
                    <a:pt x="16016" y="5490"/>
                  </a:cubicBezTo>
                  <a:cubicBezTo>
                    <a:pt x="16266" y="5490"/>
                    <a:pt x="16517" y="5389"/>
                    <a:pt x="16743" y="5239"/>
                  </a:cubicBezTo>
                  <a:lnTo>
                    <a:pt x="16743" y="1705"/>
                  </a:lnTo>
                  <a:cubicBezTo>
                    <a:pt x="16743" y="978"/>
                    <a:pt x="16266" y="352"/>
                    <a:pt x="15640" y="101"/>
                  </a:cubicBezTo>
                  <a:cubicBezTo>
                    <a:pt x="15439" y="26"/>
                    <a:pt x="15239" y="1"/>
                    <a:pt x="150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51;p42">
              <a:extLst>
                <a:ext uri="{FF2B5EF4-FFF2-40B4-BE49-F238E27FC236}">
                  <a16:creationId xmlns:a16="http://schemas.microsoft.com/office/drawing/2014/main" id="{FCA7483F-975F-F8BB-B252-A7E3BD09F6CE}"/>
                </a:ext>
              </a:extLst>
            </p:cNvPr>
            <p:cNvSpPr/>
            <p:nvPr/>
          </p:nvSpPr>
          <p:spPr>
            <a:xfrm>
              <a:off x="4067140" y="3777516"/>
              <a:ext cx="937283" cy="495136"/>
            </a:xfrm>
            <a:custGeom>
              <a:avLst/>
              <a:gdLst/>
              <a:ahLst/>
              <a:cxnLst/>
              <a:rect l="l" t="t" r="r" b="b"/>
              <a:pathLst>
                <a:path w="19475" h="10288" extrusionOk="0">
                  <a:moveTo>
                    <a:pt x="1" y="1"/>
                  </a:moveTo>
                  <a:cubicBezTo>
                    <a:pt x="402" y="602"/>
                    <a:pt x="1004" y="1079"/>
                    <a:pt x="1755" y="1304"/>
                  </a:cubicBezTo>
                  <a:cubicBezTo>
                    <a:pt x="2063" y="1400"/>
                    <a:pt x="2374" y="1445"/>
                    <a:pt x="2680" y="1445"/>
                  </a:cubicBezTo>
                  <a:cubicBezTo>
                    <a:pt x="3173" y="1445"/>
                    <a:pt x="3654" y="1330"/>
                    <a:pt x="4086" y="1129"/>
                  </a:cubicBezTo>
                  <a:cubicBezTo>
                    <a:pt x="4412" y="1455"/>
                    <a:pt x="4838" y="1680"/>
                    <a:pt x="5289" y="1831"/>
                  </a:cubicBezTo>
                  <a:cubicBezTo>
                    <a:pt x="5490" y="1881"/>
                    <a:pt x="5690" y="1931"/>
                    <a:pt x="5891" y="1956"/>
                  </a:cubicBezTo>
                  <a:cubicBezTo>
                    <a:pt x="5891" y="1956"/>
                    <a:pt x="5891" y="1981"/>
                    <a:pt x="5891" y="2006"/>
                  </a:cubicBezTo>
                  <a:cubicBezTo>
                    <a:pt x="5816" y="2257"/>
                    <a:pt x="5765" y="2507"/>
                    <a:pt x="5740" y="2758"/>
                  </a:cubicBezTo>
                  <a:cubicBezTo>
                    <a:pt x="5676" y="2741"/>
                    <a:pt x="5611" y="2732"/>
                    <a:pt x="5546" y="2732"/>
                  </a:cubicBezTo>
                  <a:cubicBezTo>
                    <a:pt x="5235" y="2732"/>
                    <a:pt x="4942" y="2927"/>
                    <a:pt x="4838" y="3259"/>
                  </a:cubicBezTo>
                  <a:cubicBezTo>
                    <a:pt x="4713" y="3635"/>
                    <a:pt x="4938" y="4061"/>
                    <a:pt x="5314" y="4161"/>
                  </a:cubicBezTo>
                  <a:cubicBezTo>
                    <a:pt x="5389" y="4186"/>
                    <a:pt x="5465" y="4198"/>
                    <a:pt x="5538" y="4198"/>
                  </a:cubicBezTo>
                  <a:cubicBezTo>
                    <a:pt x="5685" y="4198"/>
                    <a:pt x="5824" y="4153"/>
                    <a:pt x="5941" y="4086"/>
                  </a:cubicBezTo>
                  <a:cubicBezTo>
                    <a:pt x="6016" y="4312"/>
                    <a:pt x="6141" y="4512"/>
                    <a:pt x="6267" y="4713"/>
                  </a:cubicBezTo>
                  <a:cubicBezTo>
                    <a:pt x="6442" y="4988"/>
                    <a:pt x="6618" y="5214"/>
                    <a:pt x="6868" y="5414"/>
                  </a:cubicBezTo>
                  <a:cubicBezTo>
                    <a:pt x="7194" y="5715"/>
                    <a:pt x="7595" y="5941"/>
                    <a:pt x="8071" y="6091"/>
                  </a:cubicBezTo>
                  <a:cubicBezTo>
                    <a:pt x="8384" y="6177"/>
                    <a:pt x="8705" y="6222"/>
                    <a:pt x="9021" y="6222"/>
                  </a:cubicBezTo>
                  <a:cubicBezTo>
                    <a:pt x="9261" y="6222"/>
                    <a:pt x="9498" y="6195"/>
                    <a:pt x="9725" y="6141"/>
                  </a:cubicBezTo>
                  <a:cubicBezTo>
                    <a:pt x="10176" y="6041"/>
                    <a:pt x="10577" y="5866"/>
                    <a:pt x="10928" y="5615"/>
                  </a:cubicBezTo>
                  <a:cubicBezTo>
                    <a:pt x="10978" y="5565"/>
                    <a:pt x="11029" y="5540"/>
                    <a:pt x="11079" y="5490"/>
                  </a:cubicBezTo>
                  <a:cubicBezTo>
                    <a:pt x="11254" y="5665"/>
                    <a:pt x="11480" y="5815"/>
                    <a:pt x="11755" y="5891"/>
                  </a:cubicBezTo>
                  <a:cubicBezTo>
                    <a:pt x="11881" y="5916"/>
                    <a:pt x="12006" y="5941"/>
                    <a:pt x="12131" y="5966"/>
                  </a:cubicBezTo>
                  <a:cubicBezTo>
                    <a:pt x="12131" y="6016"/>
                    <a:pt x="12131" y="6091"/>
                    <a:pt x="12131" y="6141"/>
                  </a:cubicBezTo>
                  <a:cubicBezTo>
                    <a:pt x="12156" y="6242"/>
                    <a:pt x="12182" y="6367"/>
                    <a:pt x="12232" y="6467"/>
                  </a:cubicBezTo>
                  <a:cubicBezTo>
                    <a:pt x="11931" y="6592"/>
                    <a:pt x="11705" y="6843"/>
                    <a:pt x="11605" y="7169"/>
                  </a:cubicBezTo>
                  <a:cubicBezTo>
                    <a:pt x="11480" y="7620"/>
                    <a:pt x="11655" y="8121"/>
                    <a:pt x="12006" y="8397"/>
                  </a:cubicBezTo>
                  <a:cubicBezTo>
                    <a:pt x="12006" y="8422"/>
                    <a:pt x="11981" y="8447"/>
                    <a:pt x="11981" y="8472"/>
                  </a:cubicBezTo>
                  <a:cubicBezTo>
                    <a:pt x="11755" y="9224"/>
                    <a:pt x="12182" y="10001"/>
                    <a:pt x="12908" y="10227"/>
                  </a:cubicBezTo>
                  <a:cubicBezTo>
                    <a:pt x="13045" y="10268"/>
                    <a:pt x="13183" y="10287"/>
                    <a:pt x="13318" y="10287"/>
                  </a:cubicBezTo>
                  <a:cubicBezTo>
                    <a:pt x="13925" y="10287"/>
                    <a:pt x="14478" y="9894"/>
                    <a:pt x="14663" y="9299"/>
                  </a:cubicBezTo>
                  <a:cubicBezTo>
                    <a:pt x="14863" y="8648"/>
                    <a:pt x="14588" y="7971"/>
                    <a:pt x="14011" y="7670"/>
                  </a:cubicBezTo>
                  <a:cubicBezTo>
                    <a:pt x="14287" y="7595"/>
                    <a:pt x="14537" y="7470"/>
                    <a:pt x="14738" y="7269"/>
                  </a:cubicBezTo>
                  <a:cubicBezTo>
                    <a:pt x="15039" y="6968"/>
                    <a:pt x="15189" y="6542"/>
                    <a:pt x="15139" y="6116"/>
                  </a:cubicBezTo>
                  <a:lnTo>
                    <a:pt x="15139" y="6116"/>
                  </a:lnTo>
                  <a:cubicBezTo>
                    <a:pt x="15186" y="6127"/>
                    <a:pt x="15234" y="6132"/>
                    <a:pt x="15283" y="6132"/>
                  </a:cubicBezTo>
                  <a:cubicBezTo>
                    <a:pt x="15466" y="6132"/>
                    <a:pt x="15652" y="6060"/>
                    <a:pt x="15791" y="5941"/>
                  </a:cubicBezTo>
                  <a:cubicBezTo>
                    <a:pt x="15866" y="5841"/>
                    <a:pt x="15941" y="5740"/>
                    <a:pt x="15991" y="5615"/>
                  </a:cubicBezTo>
                  <a:cubicBezTo>
                    <a:pt x="16041" y="5440"/>
                    <a:pt x="16016" y="5264"/>
                    <a:pt x="15941" y="5114"/>
                  </a:cubicBezTo>
                  <a:cubicBezTo>
                    <a:pt x="16116" y="5064"/>
                    <a:pt x="16267" y="4938"/>
                    <a:pt x="16392" y="4813"/>
                  </a:cubicBezTo>
                  <a:cubicBezTo>
                    <a:pt x="16467" y="4763"/>
                    <a:pt x="16517" y="4688"/>
                    <a:pt x="16568" y="4612"/>
                  </a:cubicBezTo>
                  <a:cubicBezTo>
                    <a:pt x="16568" y="4638"/>
                    <a:pt x="16568" y="4638"/>
                    <a:pt x="16568" y="4638"/>
                  </a:cubicBezTo>
                  <a:cubicBezTo>
                    <a:pt x="16718" y="4788"/>
                    <a:pt x="16906" y="4863"/>
                    <a:pt x="17094" y="4863"/>
                  </a:cubicBezTo>
                  <a:cubicBezTo>
                    <a:pt x="17282" y="4863"/>
                    <a:pt x="17470" y="4788"/>
                    <a:pt x="17620" y="4638"/>
                  </a:cubicBezTo>
                  <a:cubicBezTo>
                    <a:pt x="17720" y="4512"/>
                    <a:pt x="17796" y="4387"/>
                    <a:pt x="17821" y="4237"/>
                  </a:cubicBezTo>
                  <a:cubicBezTo>
                    <a:pt x="18046" y="4061"/>
                    <a:pt x="18222" y="3810"/>
                    <a:pt x="18322" y="3510"/>
                  </a:cubicBezTo>
                  <a:cubicBezTo>
                    <a:pt x="18522" y="2883"/>
                    <a:pt x="18247" y="2232"/>
                    <a:pt x="17720" y="1906"/>
                  </a:cubicBezTo>
                  <a:cubicBezTo>
                    <a:pt x="17796" y="1881"/>
                    <a:pt x="17871" y="1831"/>
                    <a:pt x="17946" y="1780"/>
                  </a:cubicBezTo>
                  <a:cubicBezTo>
                    <a:pt x="18096" y="1730"/>
                    <a:pt x="18247" y="1630"/>
                    <a:pt x="18397" y="1480"/>
                  </a:cubicBezTo>
                  <a:cubicBezTo>
                    <a:pt x="18447" y="1430"/>
                    <a:pt x="18497" y="1379"/>
                    <a:pt x="18522" y="1329"/>
                  </a:cubicBezTo>
                  <a:cubicBezTo>
                    <a:pt x="18798" y="1028"/>
                    <a:pt x="18974" y="703"/>
                    <a:pt x="19074" y="352"/>
                  </a:cubicBezTo>
                  <a:cubicBezTo>
                    <a:pt x="19224" y="302"/>
                    <a:pt x="19375" y="226"/>
                    <a:pt x="19475" y="101"/>
                  </a:cubicBezTo>
                  <a:cubicBezTo>
                    <a:pt x="19274" y="26"/>
                    <a:pt x="19074" y="1"/>
                    <a:pt x="188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53;p42">
              <a:extLst>
                <a:ext uri="{FF2B5EF4-FFF2-40B4-BE49-F238E27FC236}">
                  <a16:creationId xmlns:a16="http://schemas.microsoft.com/office/drawing/2014/main" id="{3FC7FE58-BF68-0273-971D-D19A19004ADB}"/>
                </a:ext>
              </a:extLst>
            </p:cNvPr>
            <p:cNvSpPr/>
            <p:nvPr/>
          </p:nvSpPr>
          <p:spPr>
            <a:xfrm>
              <a:off x="4302378" y="4237066"/>
              <a:ext cx="316053" cy="347432"/>
            </a:xfrm>
            <a:custGeom>
              <a:avLst/>
              <a:gdLst/>
              <a:ahLst/>
              <a:cxnLst/>
              <a:rect l="l" t="t" r="r" b="b"/>
              <a:pathLst>
                <a:path w="6567" h="7219" extrusionOk="0">
                  <a:moveTo>
                    <a:pt x="3233" y="1"/>
                  </a:moveTo>
                  <a:lnTo>
                    <a:pt x="3233" y="26"/>
                  </a:lnTo>
                  <a:lnTo>
                    <a:pt x="1053" y="327"/>
                  </a:lnTo>
                  <a:cubicBezTo>
                    <a:pt x="1053" y="327"/>
                    <a:pt x="1053" y="477"/>
                    <a:pt x="1053" y="753"/>
                  </a:cubicBezTo>
                  <a:cubicBezTo>
                    <a:pt x="1003" y="1881"/>
                    <a:pt x="827" y="5139"/>
                    <a:pt x="0" y="7219"/>
                  </a:cubicBezTo>
                  <a:lnTo>
                    <a:pt x="6567" y="7219"/>
                  </a:lnTo>
                  <a:cubicBezTo>
                    <a:pt x="5740" y="5139"/>
                    <a:pt x="5564" y="1881"/>
                    <a:pt x="5514" y="753"/>
                  </a:cubicBezTo>
                  <a:cubicBezTo>
                    <a:pt x="5514" y="477"/>
                    <a:pt x="5514" y="327"/>
                    <a:pt x="5514" y="327"/>
                  </a:cubicBezTo>
                  <a:lnTo>
                    <a:pt x="3334" y="26"/>
                  </a:lnTo>
                  <a:lnTo>
                    <a:pt x="33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354;p42">
              <a:extLst>
                <a:ext uri="{FF2B5EF4-FFF2-40B4-BE49-F238E27FC236}">
                  <a16:creationId xmlns:a16="http://schemas.microsoft.com/office/drawing/2014/main" id="{93FB0DEA-B82F-44BB-78EC-D5E3FA126628}"/>
                </a:ext>
              </a:extLst>
            </p:cNvPr>
            <p:cNvSpPr/>
            <p:nvPr/>
          </p:nvSpPr>
          <p:spPr>
            <a:xfrm>
              <a:off x="4338568" y="4202128"/>
              <a:ext cx="243670" cy="71181"/>
            </a:xfrm>
            <a:custGeom>
              <a:avLst/>
              <a:gdLst/>
              <a:ahLst/>
              <a:cxnLst/>
              <a:rect l="l" t="t" r="r" b="b"/>
              <a:pathLst>
                <a:path w="5063" h="1479" extrusionOk="0">
                  <a:moveTo>
                    <a:pt x="0" y="0"/>
                  </a:moveTo>
                  <a:lnTo>
                    <a:pt x="0" y="1479"/>
                  </a:lnTo>
                  <a:lnTo>
                    <a:pt x="5063" y="1479"/>
                  </a:lnTo>
                  <a:lnTo>
                    <a:pt x="506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55;p42">
              <a:extLst>
                <a:ext uri="{FF2B5EF4-FFF2-40B4-BE49-F238E27FC236}">
                  <a16:creationId xmlns:a16="http://schemas.microsoft.com/office/drawing/2014/main" id="{1F65EA4E-370C-B89C-F93F-32F4F4CB67FF}"/>
                </a:ext>
              </a:extLst>
            </p:cNvPr>
            <p:cNvSpPr/>
            <p:nvPr/>
          </p:nvSpPr>
          <p:spPr>
            <a:xfrm>
              <a:off x="4404885" y="4370953"/>
              <a:ext cx="111030" cy="112233"/>
            </a:xfrm>
            <a:custGeom>
              <a:avLst/>
              <a:gdLst/>
              <a:ahLst/>
              <a:cxnLst/>
              <a:rect l="l" t="t" r="r" b="b"/>
              <a:pathLst>
                <a:path w="2307" h="2332" extrusionOk="0">
                  <a:moveTo>
                    <a:pt x="1153" y="1"/>
                  </a:moveTo>
                  <a:cubicBezTo>
                    <a:pt x="502" y="1"/>
                    <a:pt x="1" y="527"/>
                    <a:pt x="1" y="1154"/>
                  </a:cubicBezTo>
                  <a:cubicBezTo>
                    <a:pt x="1" y="1805"/>
                    <a:pt x="502" y="2332"/>
                    <a:pt x="1153" y="2332"/>
                  </a:cubicBezTo>
                  <a:cubicBezTo>
                    <a:pt x="1780" y="2332"/>
                    <a:pt x="2306" y="1805"/>
                    <a:pt x="2306" y="1154"/>
                  </a:cubicBezTo>
                  <a:cubicBezTo>
                    <a:pt x="2306" y="527"/>
                    <a:pt x="1780" y="1"/>
                    <a:pt x="11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56;p42">
              <a:extLst>
                <a:ext uri="{FF2B5EF4-FFF2-40B4-BE49-F238E27FC236}">
                  <a16:creationId xmlns:a16="http://schemas.microsoft.com/office/drawing/2014/main" id="{EF07D12E-76EA-39EC-BB54-50F5D9DE8D30}"/>
                </a:ext>
              </a:extLst>
            </p:cNvPr>
            <p:cNvSpPr/>
            <p:nvPr/>
          </p:nvSpPr>
          <p:spPr>
            <a:xfrm>
              <a:off x="4467592" y="4424035"/>
              <a:ext cx="43507" cy="43459"/>
            </a:xfrm>
            <a:custGeom>
              <a:avLst/>
              <a:gdLst/>
              <a:ahLst/>
              <a:cxnLst/>
              <a:rect l="l" t="t" r="r" b="b"/>
              <a:pathLst>
                <a:path w="904" h="903" extrusionOk="0">
                  <a:moveTo>
                    <a:pt x="226" y="1"/>
                  </a:moveTo>
                  <a:cubicBezTo>
                    <a:pt x="226" y="26"/>
                    <a:pt x="251" y="51"/>
                    <a:pt x="251" y="51"/>
                  </a:cubicBezTo>
                  <a:cubicBezTo>
                    <a:pt x="251" y="226"/>
                    <a:pt x="126" y="377"/>
                    <a:pt x="1" y="427"/>
                  </a:cubicBezTo>
                  <a:lnTo>
                    <a:pt x="477" y="903"/>
                  </a:lnTo>
                  <a:cubicBezTo>
                    <a:pt x="703" y="727"/>
                    <a:pt x="853" y="477"/>
                    <a:pt x="903" y="176"/>
                  </a:cubicBezTo>
                  <a:lnTo>
                    <a:pt x="2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57;p42">
              <a:extLst>
                <a:ext uri="{FF2B5EF4-FFF2-40B4-BE49-F238E27FC236}">
                  <a16:creationId xmlns:a16="http://schemas.microsoft.com/office/drawing/2014/main" id="{26ADD5EF-F445-185A-3D8A-890ED15A38D8}"/>
                </a:ext>
              </a:extLst>
            </p:cNvPr>
            <p:cNvSpPr/>
            <p:nvPr/>
          </p:nvSpPr>
          <p:spPr>
            <a:xfrm>
              <a:off x="4409697" y="4424035"/>
              <a:ext cx="44710" cy="44662"/>
            </a:xfrm>
            <a:custGeom>
              <a:avLst/>
              <a:gdLst/>
              <a:ahLst/>
              <a:cxnLst/>
              <a:rect l="l" t="t" r="r" b="b"/>
              <a:pathLst>
                <a:path w="929" h="928" extrusionOk="0">
                  <a:moveTo>
                    <a:pt x="678" y="1"/>
                  </a:moveTo>
                  <a:lnTo>
                    <a:pt x="1" y="176"/>
                  </a:lnTo>
                  <a:cubicBezTo>
                    <a:pt x="51" y="477"/>
                    <a:pt x="201" y="752"/>
                    <a:pt x="452" y="928"/>
                  </a:cubicBezTo>
                  <a:lnTo>
                    <a:pt x="928" y="427"/>
                  </a:lnTo>
                  <a:cubicBezTo>
                    <a:pt x="778" y="377"/>
                    <a:pt x="652" y="226"/>
                    <a:pt x="652" y="51"/>
                  </a:cubicBezTo>
                  <a:cubicBezTo>
                    <a:pt x="652" y="51"/>
                    <a:pt x="652" y="26"/>
                    <a:pt x="6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58;p42">
              <a:extLst>
                <a:ext uri="{FF2B5EF4-FFF2-40B4-BE49-F238E27FC236}">
                  <a16:creationId xmlns:a16="http://schemas.microsoft.com/office/drawing/2014/main" id="{8E3CEC85-00F2-F2FD-3506-95A786DCC4C2}"/>
                </a:ext>
              </a:extLst>
            </p:cNvPr>
            <p:cNvSpPr/>
            <p:nvPr/>
          </p:nvSpPr>
          <p:spPr>
            <a:xfrm>
              <a:off x="4441075" y="4375814"/>
              <a:ext cx="38646" cy="36192"/>
            </a:xfrm>
            <a:custGeom>
              <a:avLst/>
              <a:gdLst/>
              <a:ahLst/>
              <a:cxnLst/>
              <a:rect l="l" t="t" r="r" b="b"/>
              <a:pathLst>
                <a:path w="803" h="752" extrusionOk="0">
                  <a:moveTo>
                    <a:pt x="401" y="0"/>
                  </a:moveTo>
                  <a:cubicBezTo>
                    <a:pt x="251" y="0"/>
                    <a:pt x="126" y="50"/>
                    <a:pt x="0" y="100"/>
                  </a:cubicBezTo>
                  <a:lnTo>
                    <a:pt x="176" y="752"/>
                  </a:lnTo>
                  <a:cubicBezTo>
                    <a:pt x="226" y="702"/>
                    <a:pt x="301" y="677"/>
                    <a:pt x="401" y="677"/>
                  </a:cubicBezTo>
                  <a:cubicBezTo>
                    <a:pt x="477" y="677"/>
                    <a:pt x="577" y="702"/>
                    <a:pt x="627" y="752"/>
                  </a:cubicBezTo>
                  <a:lnTo>
                    <a:pt x="802" y="100"/>
                  </a:lnTo>
                  <a:cubicBezTo>
                    <a:pt x="677" y="50"/>
                    <a:pt x="552" y="0"/>
                    <a:pt x="4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59;p42">
              <a:extLst>
                <a:ext uri="{FF2B5EF4-FFF2-40B4-BE49-F238E27FC236}">
                  <a16:creationId xmlns:a16="http://schemas.microsoft.com/office/drawing/2014/main" id="{BDB81523-36FD-482D-268E-214FDCC09132}"/>
                </a:ext>
              </a:extLst>
            </p:cNvPr>
            <p:cNvSpPr/>
            <p:nvPr/>
          </p:nvSpPr>
          <p:spPr>
            <a:xfrm>
              <a:off x="4445888" y="4411956"/>
              <a:ext cx="29021" cy="30224"/>
            </a:xfrm>
            <a:custGeom>
              <a:avLst/>
              <a:gdLst/>
              <a:ahLst/>
              <a:cxnLst/>
              <a:rect l="l" t="t" r="r" b="b"/>
              <a:pathLst>
                <a:path w="603" h="628" extrusionOk="0">
                  <a:moveTo>
                    <a:pt x="301" y="1"/>
                  </a:moveTo>
                  <a:cubicBezTo>
                    <a:pt x="126" y="1"/>
                    <a:pt x="1" y="151"/>
                    <a:pt x="1" y="302"/>
                  </a:cubicBezTo>
                  <a:cubicBezTo>
                    <a:pt x="1" y="477"/>
                    <a:pt x="126" y="628"/>
                    <a:pt x="301" y="628"/>
                  </a:cubicBezTo>
                  <a:cubicBezTo>
                    <a:pt x="477" y="628"/>
                    <a:pt x="602" y="477"/>
                    <a:pt x="602" y="302"/>
                  </a:cubicBezTo>
                  <a:cubicBezTo>
                    <a:pt x="602" y="151"/>
                    <a:pt x="477"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360;p42">
              <a:extLst>
                <a:ext uri="{FF2B5EF4-FFF2-40B4-BE49-F238E27FC236}">
                  <a16:creationId xmlns:a16="http://schemas.microsoft.com/office/drawing/2014/main" id="{EE694BC6-C05D-393D-2ED1-AC9B1D069C58}"/>
                </a:ext>
              </a:extLst>
            </p:cNvPr>
            <p:cNvSpPr/>
            <p:nvPr/>
          </p:nvSpPr>
          <p:spPr>
            <a:xfrm>
              <a:off x="4619572" y="4270852"/>
              <a:ext cx="174943" cy="313647"/>
            </a:xfrm>
            <a:custGeom>
              <a:avLst/>
              <a:gdLst/>
              <a:ahLst/>
              <a:cxnLst/>
              <a:rect l="l" t="t" r="r" b="b"/>
              <a:pathLst>
                <a:path w="3635" h="6517" extrusionOk="0">
                  <a:moveTo>
                    <a:pt x="1805" y="1"/>
                  </a:moveTo>
                  <a:lnTo>
                    <a:pt x="627" y="276"/>
                  </a:lnTo>
                  <a:cubicBezTo>
                    <a:pt x="627" y="276"/>
                    <a:pt x="627" y="326"/>
                    <a:pt x="627" y="402"/>
                  </a:cubicBezTo>
                  <a:cubicBezTo>
                    <a:pt x="627" y="1053"/>
                    <a:pt x="552" y="4537"/>
                    <a:pt x="1" y="6517"/>
                  </a:cubicBezTo>
                  <a:lnTo>
                    <a:pt x="3635" y="6517"/>
                  </a:lnTo>
                  <a:cubicBezTo>
                    <a:pt x="3083" y="4537"/>
                    <a:pt x="3033" y="1053"/>
                    <a:pt x="3008" y="402"/>
                  </a:cubicBezTo>
                  <a:cubicBezTo>
                    <a:pt x="3008" y="326"/>
                    <a:pt x="3008" y="276"/>
                    <a:pt x="3008" y="276"/>
                  </a:cubicBezTo>
                  <a:lnTo>
                    <a:pt x="1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61;p42">
              <a:extLst>
                <a:ext uri="{FF2B5EF4-FFF2-40B4-BE49-F238E27FC236}">
                  <a16:creationId xmlns:a16="http://schemas.microsoft.com/office/drawing/2014/main" id="{F0E57723-C8F7-8AC3-47E7-57B8E97001C0}"/>
                </a:ext>
              </a:extLst>
            </p:cNvPr>
            <p:cNvSpPr/>
            <p:nvPr/>
          </p:nvSpPr>
          <p:spPr>
            <a:xfrm>
              <a:off x="4641277" y="4251553"/>
              <a:ext cx="131532" cy="38646"/>
            </a:xfrm>
            <a:custGeom>
              <a:avLst/>
              <a:gdLst/>
              <a:ahLst/>
              <a:cxnLst/>
              <a:rect l="l" t="t" r="r" b="b"/>
              <a:pathLst>
                <a:path w="2733" h="803" extrusionOk="0">
                  <a:moveTo>
                    <a:pt x="1" y="1"/>
                  </a:moveTo>
                  <a:lnTo>
                    <a:pt x="1" y="803"/>
                  </a:lnTo>
                  <a:lnTo>
                    <a:pt x="2733" y="803"/>
                  </a:lnTo>
                  <a:lnTo>
                    <a:pt x="27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362;p42">
              <a:extLst>
                <a:ext uri="{FF2B5EF4-FFF2-40B4-BE49-F238E27FC236}">
                  <a16:creationId xmlns:a16="http://schemas.microsoft.com/office/drawing/2014/main" id="{C6234FD5-08AD-F919-F023-BDD704386D32}"/>
                </a:ext>
              </a:extLst>
            </p:cNvPr>
            <p:cNvSpPr/>
            <p:nvPr/>
          </p:nvSpPr>
          <p:spPr>
            <a:xfrm>
              <a:off x="4805337" y="4270852"/>
              <a:ext cx="174943" cy="313647"/>
            </a:xfrm>
            <a:custGeom>
              <a:avLst/>
              <a:gdLst/>
              <a:ahLst/>
              <a:cxnLst/>
              <a:rect l="l" t="t" r="r" b="b"/>
              <a:pathLst>
                <a:path w="3635" h="6517" extrusionOk="0">
                  <a:moveTo>
                    <a:pt x="1780" y="1"/>
                  </a:moveTo>
                  <a:lnTo>
                    <a:pt x="627" y="276"/>
                  </a:lnTo>
                  <a:cubicBezTo>
                    <a:pt x="627" y="276"/>
                    <a:pt x="627" y="326"/>
                    <a:pt x="627" y="402"/>
                  </a:cubicBezTo>
                  <a:cubicBezTo>
                    <a:pt x="602" y="1078"/>
                    <a:pt x="552" y="4537"/>
                    <a:pt x="0" y="6517"/>
                  </a:cubicBezTo>
                  <a:lnTo>
                    <a:pt x="3635" y="6517"/>
                  </a:lnTo>
                  <a:cubicBezTo>
                    <a:pt x="3083" y="4537"/>
                    <a:pt x="3033" y="1078"/>
                    <a:pt x="3008" y="402"/>
                  </a:cubicBezTo>
                  <a:cubicBezTo>
                    <a:pt x="3008" y="326"/>
                    <a:pt x="3008" y="276"/>
                    <a:pt x="3008" y="276"/>
                  </a:cubicBezTo>
                  <a:lnTo>
                    <a:pt x="18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363;p42">
              <a:extLst>
                <a:ext uri="{FF2B5EF4-FFF2-40B4-BE49-F238E27FC236}">
                  <a16:creationId xmlns:a16="http://schemas.microsoft.com/office/drawing/2014/main" id="{C89F144F-9AF9-D584-6B2F-1A4D436D357A}"/>
                </a:ext>
              </a:extLst>
            </p:cNvPr>
            <p:cNvSpPr/>
            <p:nvPr/>
          </p:nvSpPr>
          <p:spPr>
            <a:xfrm>
              <a:off x="4827041" y="4251553"/>
              <a:ext cx="131532" cy="38646"/>
            </a:xfrm>
            <a:custGeom>
              <a:avLst/>
              <a:gdLst/>
              <a:ahLst/>
              <a:cxnLst/>
              <a:rect l="l" t="t" r="r" b="b"/>
              <a:pathLst>
                <a:path w="2733" h="803" extrusionOk="0">
                  <a:moveTo>
                    <a:pt x="1" y="1"/>
                  </a:moveTo>
                  <a:lnTo>
                    <a:pt x="1" y="803"/>
                  </a:lnTo>
                  <a:lnTo>
                    <a:pt x="2732" y="803"/>
                  </a:lnTo>
                  <a:lnTo>
                    <a:pt x="273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394204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4" name="Title 1">
            <a:extLst>
              <a:ext uri="{FF2B5EF4-FFF2-40B4-BE49-F238E27FC236}">
                <a16:creationId xmlns:a16="http://schemas.microsoft.com/office/drawing/2014/main" id="{A48D32B4-AD99-B26C-2D6D-103A2CC267AB}"/>
              </a:ext>
            </a:extLst>
          </p:cNvPr>
          <p:cNvSpPr>
            <a:spLocks noGrp="1"/>
          </p:cNvSpPr>
          <p:nvPr>
            <p:ph type="title"/>
          </p:nvPr>
        </p:nvSpPr>
        <p:spPr>
          <a:xfrm>
            <a:off x="776381" y="494929"/>
            <a:ext cx="3174112" cy="591589"/>
          </a:xfrm>
        </p:spPr>
        <p:txBody>
          <a:bodyPr/>
          <a:lstStyle/>
          <a:p>
            <a:r>
              <a:rPr lang="en-GB" sz="3200" dirty="0"/>
              <a:t>More insides!</a:t>
            </a:r>
            <a:endParaRPr lang="en-US" sz="3200" dirty="0"/>
          </a:p>
        </p:txBody>
      </p:sp>
      <p:pic>
        <p:nvPicPr>
          <p:cNvPr id="1275" name="Content Placeholder 4" descr="A picture containing clipart&#10;&#10;Description automatically generated">
            <a:extLst>
              <a:ext uri="{FF2B5EF4-FFF2-40B4-BE49-F238E27FC236}">
                <a16:creationId xmlns:a16="http://schemas.microsoft.com/office/drawing/2014/main" id="{B7F398B1-A588-8930-67B9-B19F81471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801" y="268939"/>
            <a:ext cx="705630" cy="870277"/>
          </a:xfrm>
          <a:prstGeom prst="rect">
            <a:avLst/>
          </a:prstGeom>
          <a:noFill/>
          <a:ln>
            <a:noFill/>
          </a:ln>
        </p:spPr>
      </p:pic>
      <p:sp>
        <p:nvSpPr>
          <p:cNvPr id="1276" name="TextBox 1275">
            <a:extLst>
              <a:ext uri="{FF2B5EF4-FFF2-40B4-BE49-F238E27FC236}">
                <a16:creationId xmlns:a16="http://schemas.microsoft.com/office/drawing/2014/main" id="{7BBEBDE6-8E6F-1138-F18A-291EB426974E}"/>
              </a:ext>
            </a:extLst>
          </p:cNvPr>
          <p:cNvSpPr txBox="1"/>
          <p:nvPr/>
        </p:nvSpPr>
        <p:spPr>
          <a:xfrm>
            <a:off x="116779" y="1251379"/>
            <a:ext cx="4118577" cy="2677656"/>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General Petroleum Co. </a:t>
            </a:r>
            <a:r>
              <a:rPr lang="en-US" dirty="0">
                <a:solidFill>
                  <a:srgbClr val="202122"/>
                </a:solidFill>
                <a:latin typeface="Arial" panose="020B0604020202020204" pitchFamily="34" charset="0"/>
              </a:rPr>
              <a:t>(Search &amp; Extract)</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Alexandria Petroleum Co. (Oils &amp; byproducts)</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Cairo Oil Refining Co. (Fuels &amp; byproducts)</a:t>
            </a:r>
          </a:p>
          <a:p>
            <a:pPr marL="285750" indent="-285750">
              <a:buFont typeface="Arial" panose="020B0604020202020204" pitchFamily="34" charset="0"/>
              <a:buChar char="•"/>
            </a:pPr>
            <a:endParaRPr lang="en-US"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b="0" i="0" dirty="0" err="1">
                <a:solidFill>
                  <a:srgbClr val="202122"/>
                </a:solidFill>
                <a:effectLst/>
                <a:latin typeface="Arial" panose="020B0604020202020204" pitchFamily="34" charset="0"/>
              </a:rPr>
              <a:t>Amreya</a:t>
            </a:r>
            <a:r>
              <a:rPr lang="en-US" b="0" i="0" dirty="0">
                <a:solidFill>
                  <a:srgbClr val="202122"/>
                </a:solidFill>
                <a:effectLst/>
                <a:latin typeface="Arial" panose="020B0604020202020204" pitchFamily="34" charset="0"/>
              </a:rPr>
              <a:t> Petroleum Refining Co. (byproducts)</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b="0" i="0" dirty="0" err="1">
                <a:solidFill>
                  <a:srgbClr val="202122"/>
                </a:solidFill>
                <a:effectLst/>
                <a:latin typeface="Arial" panose="020B0604020202020204" pitchFamily="34" charset="0"/>
              </a:rPr>
              <a:t>Misr</a:t>
            </a:r>
            <a:r>
              <a:rPr lang="en-US" b="0" i="0" dirty="0">
                <a:solidFill>
                  <a:srgbClr val="202122"/>
                </a:solidFill>
                <a:effectLst/>
                <a:latin typeface="Arial" panose="020B0604020202020204" pitchFamily="34" charset="0"/>
              </a:rPr>
              <a:t> Petroleum Co. (Oils &amp; fuels) </a:t>
            </a:r>
          </a:p>
          <a:p>
            <a:pPr marL="285750" indent="-285750">
              <a:buFont typeface="Arial" panose="020B0604020202020204" pitchFamily="34" charset="0"/>
              <a:buChar char="•"/>
            </a:pPr>
            <a:endParaRPr lang="en-US" b="0" i="0" dirty="0">
              <a:solidFill>
                <a:srgbClr val="202122"/>
              </a:solidFill>
              <a:effectLst/>
              <a:latin typeface="Arial" panose="020B0604020202020204" pitchFamily="34" charset="0"/>
            </a:endParaRPr>
          </a:p>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Cooperation Petroleum</a:t>
            </a:r>
            <a:r>
              <a:rPr lang="en-US" dirty="0">
                <a:solidFill>
                  <a:srgbClr val="202122"/>
                </a:solidFill>
                <a:latin typeface="Arial" panose="020B0604020202020204" pitchFamily="34" charset="0"/>
              </a:rPr>
              <a:t> Co. </a:t>
            </a:r>
            <a:endParaRPr lang="en-US" b="0" i="0" dirty="0">
              <a:solidFill>
                <a:srgbClr val="202122"/>
              </a:solidFill>
              <a:effectLst/>
              <a:latin typeface="Arial" panose="020B0604020202020204" pitchFamily="34" charset="0"/>
            </a:endParaRPr>
          </a:p>
          <a:p>
            <a:pPr marL="285750" indent="-285750">
              <a:buFont typeface="Arial" panose="020B0604020202020204" pitchFamily="34" charset="0"/>
              <a:buChar char="•"/>
            </a:pPr>
            <a:endParaRPr lang="en-US" dirty="0"/>
          </a:p>
        </p:txBody>
      </p:sp>
      <p:sp>
        <p:nvSpPr>
          <p:cNvPr id="1277" name="TextBox 1276">
            <a:extLst>
              <a:ext uri="{FF2B5EF4-FFF2-40B4-BE49-F238E27FC236}">
                <a16:creationId xmlns:a16="http://schemas.microsoft.com/office/drawing/2014/main" id="{A8174780-14DA-4CF7-9BE2-9ED0A7B8184F}"/>
              </a:ext>
            </a:extLst>
          </p:cNvPr>
          <p:cNvSpPr txBox="1"/>
          <p:nvPr/>
        </p:nvSpPr>
        <p:spPr>
          <a:xfrm>
            <a:off x="5700746" y="320073"/>
            <a:ext cx="287655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solidFill>
                  <a:srgbClr val="202122"/>
                </a:solidFill>
                <a:latin typeface="Arial" panose="020B0604020202020204" pitchFamily="34" charset="0"/>
              </a:rPr>
              <a:t>[16 fields in Eastern Desert – 3 fields in Western Desert – 3 fields in Sinai area]</a:t>
            </a:r>
            <a:endParaRPr lang="en-US" dirty="0"/>
          </a:p>
        </p:txBody>
      </p:sp>
      <p:pic>
        <p:nvPicPr>
          <p:cNvPr id="1279" name="Picture 1278" descr="A picture containing text, clipart&#10;&#10;Description automatically generated">
            <a:extLst>
              <a:ext uri="{FF2B5EF4-FFF2-40B4-BE49-F238E27FC236}">
                <a16:creationId xmlns:a16="http://schemas.microsoft.com/office/drawing/2014/main" id="{E501B048-07E9-4A85-71D4-FB7609A79F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0030" y="1595161"/>
            <a:ext cx="539401" cy="719201"/>
          </a:xfrm>
          <a:prstGeom prst="rect">
            <a:avLst/>
          </a:prstGeom>
        </p:spPr>
      </p:pic>
      <p:pic>
        <p:nvPicPr>
          <p:cNvPr id="1280" name="Picture 1279" descr="A close-up of a tower&#10;&#10;Description automatically generated with low confidence">
            <a:extLst>
              <a:ext uri="{FF2B5EF4-FFF2-40B4-BE49-F238E27FC236}">
                <a16:creationId xmlns:a16="http://schemas.microsoft.com/office/drawing/2014/main" id="{898129ED-3E8C-EBDA-45E4-11B4B00D81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0346" y="572521"/>
            <a:ext cx="527568" cy="695431"/>
          </a:xfrm>
          <a:prstGeom prst="rect">
            <a:avLst/>
          </a:prstGeom>
        </p:spPr>
      </p:pic>
      <p:sp>
        <p:nvSpPr>
          <p:cNvPr id="1281" name="TextBox 1280">
            <a:extLst>
              <a:ext uri="{FF2B5EF4-FFF2-40B4-BE49-F238E27FC236}">
                <a16:creationId xmlns:a16="http://schemas.microsoft.com/office/drawing/2014/main" id="{77B23ABD-D2B1-A145-EC3F-F96D065DC82E}"/>
              </a:ext>
            </a:extLst>
          </p:cNvPr>
          <p:cNvSpPr txBox="1"/>
          <p:nvPr/>
        </p:nvSpPr>
        <p:spPr>
          <a:xfrm>
            <a:off x="5596953" y="1671082"/>
            <a:ext cx="3084137" cy="13947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accent5"/>
                </a:solidFill>
              </a:rPr>
              <a:t>Considered about 25% of Egypt’s refinement capacity (</a:t>
            </a:r>
            <a:r>
              <a:rPr lang="en-GB" dirty="0" err="1">
                <a:solidFill>
                  <a:schemeClr val="accent5"/>
                </a:solidFill>
              </a:rPr>
              <a:t>Mostorod</a:t>
            </a:r>
            <a:r>
              <a:rPr lang="en-GB" dirty="0">
                <a:solidFill>
                  <a:schemeClr val="accent5"/>
                </a:solidFill>
              </a:rPr>
              <a:t> and Tanta labs).</a:t>
            </a:r>
          </a:p>
          <a:p>
            <a:r>
              <a:rPr lang="en-GB" dirty="0">
                <a:solidFill>
                  <a:schemeClr val="accent5"/>
                </a:solidFill>
              </a:rPr>
              <a:t>Involved in designing and maintaining production units and tools.</a:t>
            </a:r>
            <a:endParaRPr lang="en-US" dirty="0">
              <a:solidFill>
                <a:schemeClr val="accent5"/>
              </a:solidFill>
            </a:endParaRPr>
          </a:p>
        </p:txBody>
      </p:sp>
      <p:pic>
        <p:nvPicPr>
          <p:cNvPr id="1282" name="Picture 1281" descr="Logo&#10;&#10;Description automatically generated">
            <a:extLst>
              <a:ext uri="{FF2B5EF4-FFF2-40B4-BE49-F238E27FC236}">
                <a16:creationId xmlns:a16="http://schemas.microsoft.com/office/drawing/2014/main" id="{AD2698F2-DEE6-36F3-841D-94408EBAAF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0" y="3300142"/>
            <a:ext cx="785813" cy="782320"/>
          </a:xfrm>
          <a:prstGeom prst="rect">
            <a:avLst/>
          </a:prstGeom>
        </p:spPr>
      </p:pic>
      <p:pic>
        <p:nvPicPr>
          <p:cNvPr id="1284" name="Picture 1283" descr="Logo, company name&#10;&#10;Description automatically generated">
            <a:extLst>
              <a:ext uri="{FF2B5EF4-FFF2-40B4-BE49-F238E27FC236}">
                <a16:creationId xmlns:a16="http://schemas.microsoft.com/office/drawing/2014/main" id="{15CEECFE-010D-0012-03E1-3126F343BC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18042" y="2120027"/>
            <a:ext cx="705630" cy="719200"/>
          </a:xfrm>
          <a:prstGeom prst="rect">
            <a:avLst/>
          </a:prstGeom>
        </p:spPr>
      </p:pic>
      <p:sp>
        <p:nvSpPr>
          <p:cNvPr id="1285" name="TextBox 1284">
            <a:extLst>
              <a:ext uri="{FF2B5EF4-FFF2-40B4-BE49-F238E27FC236}">
                <a16:creationId xmlns:a16="http://schemas.microsoft.com/office/drawing/2014/main" id="{3F3D54E9-A73A-02B1-29D4-9AEE77B2E125}"/>
              </a:ext>
            </a:extLst>
          </p:cNvPr>
          <p:cNvSpPr txBox="1"/>
          <p:nvPr/>
        </p:nvSpPr>
        <p:spPr>
          <a:xfrm>
            <a:off x="5407615" y="3139601"/>
            <a:ext cx="346281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accent5"/>
                </a:solidFill>
              </a:rPr>
              <a:t>Posses about 1550 distribution vehicles, 3 refining centres, 3 distillation labs, 921 outlets, 13 marine vessels, research centre. </a:t>
            </a:r>
            <a:endParaRPr lang="en-US" dirty="0">
              <a:solidFill>
                <a:schemeClr val="accent5"/>
              </a:solidFill>
            </a:endParaRPr>
          </a:p>
        </p:txBody>
      </p:sp>
      <p:pic>
        <p:nvPicPr>
          <p:cNvPr id="1287" name="Picture 1286" descr="Logo, company name&#10;&#10;Description automatically generated">
            <a:extLst>
              <a:ext uri="{FF2B5EF4-FFF2-40B4-BE49-F238E27FC236}">
                <a16:creationId xmlns:a16="http://schemas.microsoft.com/office/drawing/2014/main" id="{E3E99085-AD43-C64F-021E-9A9E601C3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24801" y="4333911"/>
            <a:ext cx="894398" cy="894398"/>
          </a:xfrm>
          <a:prstGeom prst="rect">
            <a:avLst/>
          </a:prstGeom>
        </p:spPr>
      </p:pic>
      <p:sp>
        <p:nvSpPr>
          <p:cNvPr id="1288" name="TextBox 1287">
            <a:extLst>
              <a:ext uri="{FF2B5EF4-FFF2-40B4-BE49-F238E27FC236}">
                <a16:creationId xmlns:a16="http://schemas.microsoft.com/office/drawing/2014/main" id="{57847686-9A58-B96D-867D-207B8BDFE768}"/>
              </a:ext>
            </a:extLst>
          </p:cNvPr>
          <p:cNvSpPr txBox="1"/>
          <p:nvPr/>
        </p:nvSpPr>
        <p:spPr>
          <a:xfrm>
            <a:off x="5253275" y="4344024"/>
            <a:ext cx="3462814"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accent5"/>
                </a:solidFill>
              </a:rPr>
              <a:t>Posses a large-scale refinement centre (EL-Max), a distillation centre(</a:t>
            </a:r>
            <a:r>
              <a:rPr lang="en-GB" dirty="0" err="1">
                <a:solidFill>
                  <a:schemeClr val="accent5"/>
                </a:solidFill>
              </a:rPr>
              <a:t>Amreya</a:t>
            </a:r>
            <a:r>
              <a:rPr lang="en-GB" dirty="0">
                <a:solidFill>
                  <a:schemeClr val="accent5"/>
                </a:solidFill>
              </a:rPr>
              <a:t>) , 13 storage warehouses, 600 distribution </a:t>
            </a:r>
            <a:r>
              <a:rPr lang="en-GB" dirty="0" err="1">
                <a:solidFill>
                  <a:schemeClr val="accent5"/>
                </a:solidFill>
              </a:rPr>
              <a:t>vechiles</a:t>
            </a:r>
            <a:r>
              <a:rPr lang="en-GB" dirty="0">
                <a:solidFill>
                  <a:schemeClr val="accent5"/>
                </a:solidFill>
              </a:rPr>
              <a:t>, 1508 outlets.</a:t>
            </a:r>
            <a:endParaRPr lang="en-US" dirty="0">
              <a:solidFill>
                <a:schemeClr val="accent5"/>
              </a:solidFill>
            </a:endParaRPr>
          </a:p>
        </p:txBody>
      </p:sp>
    </p:spTree>
    <p:extLst>
      <p:ext uri="{BB962C8B-B14F-4D97-AF65-F5344CB8AC3E}">
        <p14:creationId xmlns:p14="http://schemas.microsoft.com/office/powerpoint/2010/main" val="1918957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4" name="Title 1">
            <a:extLst>
              <a:ext uri="{FF2B5EF4-FFF2-40B4-BE49-F238E27FC236}">
                <a16:creationId xmlns:a16="http://schemas.microsoft.com/office/drawing/2014/main" id="{CFE8019E-F675-6FD0-D1C2-A2E156387E1A}"/>
              </a:ext>
            </a:extLst>
          </p:cNvPr>
          <p:cNvSpPr>
            <a:spLocks noGrp="1"/>
          </p:cNvSpPr>
          <p:nvPr>
            <p:ph type="title"/>
          </p:nvPr>
        </p:nvSpPr>
        <p:spPr>
          <a:xfrm>
            <a:off x="114300" y="365125"/>
            <a:ext cx="2560320" cy="564515"/>
          </a:xfrm>
        </p:spPr>
        <p:txBody>
          <a:bodyPr/>
          <a:lstStyle/>
          <a:p>
            <a:r>
              <a:rPr lang="en-GB" dirty="0"/>
              <a:t>More insides! </a:t>
            </a:r>
            <a:endParaRPr lang="en-US" dirty="0"/>
          </a:p>
        </p:txBody>
      </p:sp>
      <p:pic>
        <p:nvPicPr>
          <p:cNvPr id="1255" name="Content Placeholder 4" descr="A picture containing text, clipart&#10;&#10;Description automatically generated">
            <a:extLst>
              <a:ext uri="{FF2B5EF4-FFF2-40B4-BE49-F238E27FC236}">
                <a16:creationId xmlns:a16="http://schemas.microsoft.com/office/drawing/2014/main" id="{5498BDBE-9A99-D22D-640A-7DA9C51AC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4620" y="146904"/>
            <a:ext cx="655320" cy="917448"/>
          </a:xfrm>
          <a:prstGeom prst="rect">
            <a:avLst/>
          </a:prstGeom>
          <a:noFill/>
          <a:ln>
            <a:noFill/>
          </a:ln>
        </p:spPr>
      </p:pic>
      <p:sp>
        <p:nvSpPr>
          <p:cNvPr id="1256" name="TextBox 1255">
            <a:extLst>
              <a:ext uri="{FF2B5EF4-FFF2-40B4-BE49-F238E27FC236}">
                <a16:creationId xmlns:a16="http://schemas.microsoft.com/office/drawing/2014/main" id="{309C4A5B-9DB7-5880-4CEB-D17CBCEAAEFE}"/>
              </a:ext>
            </a:extLst>
          </p:cNvPr>
          <p:cNvSpPr txBox="1"/>
          <p:nvPr/>
        </p:nvSpPr>
        <p:spPr>
          <a:xfrm>
            <a:off x="0" y="1199063"/>
            <a:ext cx="6011545" cy="3754874"/>
          </a:xfrm>
          <a:prstGeom prst="rect">
            <a:avLst/>
          </a:prstGeom>
          <a:noFill/>
        </p:spPr>
        <p:txBody>
          <a:bodyPr wrap="square" rtlCol="0">
            <a:spAutoFit/>
          </a:bodyPr>
          <a:lstStyle/>
          <a:p>
            <a:pPr marL="285750" indent="-285750">
              <a:buFont typeface="Arial" panose="020B0604020202020204" pitchFamily="34" charset="0"/>
              <a:buChar char="•"/>
            </a:pPr>
            <a:r>
              <a:rPr lang="en-US" b="0" i="0" dirty="0">
                <a:solidFill>
                  <a:srgbClr val="202122"/>
                </a:solidFill>
                <a:effectLst/>
                <a:latin typeface="Arial" panose="020B0604020202020204" pitchFamily="34" charset="0"/>
              </a:rPr>
              <a:t>Assiut Oil Refining Co. (fuels &amp; </a:t>
            </a:r>
            <a:r>
              <a:rPr lang="en-US" b="0" i="0" dirty="0" err="1">
                <a:solidFill>
                  <a:srgbClr val="202122"/>
                </a:solidFill>
                <a:effectLst/>
                <a:latin typeface="Arial" panose="020B0604020202020204" pitchFamily="34" charset="0"/>
              </a:rPr>
              <a:t>byproducrs</a:t>
            </a:r>
            <a:r>
              <a:rPr lang="en-US" b="0" i="0" dirty="0">
                <a:solidFill>
                  <a:srgbClr val="202122"/>
                </a:solidFill>
                <a:effectLst/>
                <a:latin typeface="Arial" panose="020B0604020202020204" pitchFamily="34" charset="0"/>
              </a:rPr>
              <a:t>)</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b="0" i="0" dirty="0" err="1">
                <a:solidFill>
                  <a:srgbClr val="202122"/>
                </a:solidFill>
                <a:effectLst/>
                <a:latin typeface="Arial" panose="020B0604020202020204" pitchFamily="34" charset="0"/>
              </a:rPr>
              <a:t>Kom</a:t>
            </a:r>
            <a:r>
              <a:rPr lang="en-US" b="0" i="0" dirty="0">
                <a:solidFill>
                  <a:srgbClr val="202122"/>
                </a:solidFill>
                <a:effectLst/>
                <a:latin typeface="Arial" panose="020B0604020202020204" pitchFamily="34" charset="0"/>
              </a:rPr>
              <a:t>-Embu Petroleum Co. (Extraction) [Shared with mid-tera “France”]</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err="1">
                <a:solidFill>
                  <a:srgbClr val="202122"/>
                </a:solidFill>
                <a:latin typeface="Arial" panose="020B0604020202020204" pitchFamily="34" charset="0"/>
              </a:rPr>
              <a:t>Petrogulf</a:t>
            </a:r>
            <a:r>
              <a:rPr lang="en-US" dirty="0">
                <a:solidFill>
                  <a:srgbClr val="202122"/>
                </a:solidFill>
                <a:latin typeface="Arial" panose="020B0604020202020204" pitchFamily="34" charset="0"/>
              </a:rPr>
              <a:t> Co. (Search &amp; Extraction)  [Shared with </a:t>
            </a:r>
            <a:r>
              <a:rPr lang="en-US" dirty="0" err="1">
                <a:solidFill>
                  <a:srgbClr val="202122"/>
                </a:solidFill>
                <a:latin typeface="Arial" panose="020B0604020202020204" pitchFamily="34" charset="0"/>
              </a:rPr>
              <a:t>Bico</a:t>
            </a:r>
            <a:r>
              <a:rPr lang="en-US" dirty="0">
                <a:solidFill>
                  <a:srgbClr val="202122"/>
                </a:solidFill>
                <a:latin typeface="Arial" panose="020B0604020202020204" pitchFamily="34" charset="0"/>
              </a:rPr>
              <a:t> &amp; </a:t>
            </a:r>
            <a:r>
              <a:rPr lang="en-US" dirty="0" err="1">
                <a:solidFill>
                  <a:srgbClr val="202122"/>
                </a:solidFill>
                <a:latin typeface="Arial" panose="020B0604020202020204" pitchFamily="34" charset="0"/>
              </a:rPr>
              <a:t>chereon</a:t>
            </a:r>
            <a:r>
              <a:rPr lang="en-US" dirty="0">
                <a:solidFill>
                  <a:srgbClr val="202122"/>
                </a:solidFill>
                <a:latin typeface="Arial" panose="020B0604020202020204" pitchFamily="34" charset="0"/>
              </a:rPr>
              <a:t>)</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err="1">
                <a:solidFill>
                  <a:srgbClr val="202122"/>
                </a:solidFill>
                <a:latin typeface="Arial" panose="020B0604020202020204" pitchFamily="34" charset="0"/>
              </a:rPr>
              <a:t>Tanmeya</a:t>
            </a:r>
            <a:r>
              <a:rPr lang="en-US"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Petroleum Co. (Solutions and infrastructure)  [Shared with </a:t>
            </a:r>
            <a:r>
              <a:rPr lang="en-US" b="0" i="0" dirty="0" err="1">
                <a:solidFill>
                  <a:srgbClr val="202122"/>
                </a:solidFill>
                <a:effectLst/>
                <a:latin typeface="Arial" panose="020B0604020202020204" pitchFamily="34" charset="0"/>
              </a:rPr>
              <a:t>Ennpie&amp;Petrojet</a:t>
            </a:r>
            <a:r>
              <a:rPr lang="en-US" b="0" i="0" dirty="0">
                <a:solidFill>
                  <a:srgbClr val="202122"/>
                </a:solidFill>
                <a:effectLst/>
                <a:latin typeface="Arial" panose="020B0604020202020204" pitchFamily="34" charset="0"/>
              </a:rPr>
              <a:t>]</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err="1">
                <a:solidFill>
                  <a:srgbClr val="202122"/>
                </a:solidFill>
                <a:latin typeface="Arial" panose="020B0604020202020204" pitchFamily="34" charset="0"/>
              </a:rPr>
              <a:t>Alameya</a:t>
            </a:r>
            <a:r>
              <a:rPr lang="en-US" dirty="0">
                <a:solidFill>
                  <a:srgbClr val="202122"/>
                </a:solidFill>
                <a:latin typeface="Arial" panose="020B0604020202020204" pitchFamily="34" charset="0"/>
              </a:rPr>
              <a:t> drilling tools Co. (Solutions and </a:t>
            </a:r>
            <a:r>
              <a:rPr lang="en-US" b="0" i="0" dirty="0">
                <a:solidFill>
                  <a:srgbClr val="202122"/>
                </a:solidFill>
                <a:effectLst/>
                <a:latin typeface="Arial" panose="020B0604020202020204" pitchFamily="34" charset="0"/>
              </a:rPr>
              <a:t>maintenance</a:t>
            </a:r>
            <a:r>
              <a:rPr lang="en-US" dirty="0">
                <a:solidFill>
                  <a:srgbClr val="202122"/>
                </a:solidFill>
                <a:latin typeface="Arial" panose="020B0604020202020204" pitchFamily="34" charset="0"/>
              </a:rPr>
              <a:t>)</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err="1">
                <a:solidFill>
                  <a:srgbClr val="202122"/>
                </a:solidFill>
                <a:latin typeface="Arial" panose="020B0604020202020204" pitchFamily="34" charset="0"/>
              </a:rPr>
              <a:t>Magawesh</a:t>
            </a:r>
            <a:r>
              <a:rPr lang="en-US"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Petroleum Co. (Extraction) [Shared with trident energy]</a:t>
            </a: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r>
              <a:rPr lang="en-US" dirty="0" err="1">
                <a:solidFill>
                  <a:srgbClr val="202122"/>
                </a:solidFill>
                <a:latin typeface="Arial" panose="020B0604020202020204" pitchFamily="34" charset="0"/>
              </a:rPr>
              <a:t>Aash-elmelaha</a:t>
            </a:r>
            <a:r>
              <a:rPr lang="en-US" dirty="0">
                <a:solidFill>
                  <a:srgbClr val="202122"/>
                </a:solidFill>
                <a:latin typeface="Arial" panose="020B0604020202020204" pitchFamily="34" charset="0"/>
              </a:rPr>
              <a:t> </a:t>
            </a:r>
            <a:r>
              <a:rPr lang="en-US" b="0" i="0" dirty="0">
                <a:solidFill>
                  <a:srgbClr val="202122"/>
                </a:solidFill>
                <a:effectLst/>
                <a:latin typeface="Arial" panose="020B0604020202020204" pitchFamily="34" charset="0"/>
              </a:rPr>
              <a:t>Petroleum Co. (Extraction) [Shared with loc-oil ‘Russia’]</a:t>
            </a: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endParaRPr lang="en-US" dirty="0">
              <a:solidFill>
                <a:srgbClr val="202122"/>
              </a:solidFill>
              <a:latin typeface="Arial" panose="020B0604020202020204" pitchFamily="34" charset="0"/>
            </a:endParaRPr>
          </a:p>
          <a:p>
            <a:pPr marL="285750" indent="-285750">
              <a:buFont typeface="Arial" panose="020B0604020202020204" pitchFamily="34" charset="0"/>
              <a:buChar char="•"/>
            </a:pPr>
            <a:endParaRPr lang="en-US" dirty="0"/>
          </a:p>
        </p:txBody>
      </p:sp>
      <p:sp>
        <p:nvSpPr>
          <p:cNvPr id="1257" name="TextBox 1256">
            <a:extLst>
              <a:ext uri="{FF2B5EF4-FFF2-40B4-BE49-F238E27FC236}">
                <a16:creationId xmlns:a16="http://schemas.microsoft.com/office/drawing/2014/main" id="{A819ABCC-D835-C030-12A4-EAD4767C46F7}"/>
              </a:ext>
            </a:extLst>
          </p:cNvPr>
          <p:cNvSpPr txBox="1"/>
          <p:nvPr/>
        </p:nvSpPr>
        <p:spPr>
          <a:xfrm>
            <a:off x="5371465" y="794476"/>
            <a:ext cx="3200400" cy="73866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Tx/>
              <a:buChar char="-"/>
            </a:pPr>
            <a:r>
              <a:rPr lang="en-GB" dirty="0">
                <a:solidFill>
                  <a:schemeClr val="accent5"/>
                </a:solidFill>
              </a:rPr>
              <a:t>Was built with 100% Egyptian hands.</a:t>
            </a:r>
          </a:p>
          <a:p>
            <a:pPr marL="285750" indent="-285750">
              <a:buFontTx/>
              <a:buChar char="-"/>
            </a:pPr>
            <a:r>
              <a:rPr lang="en-US" dirty="0">
                <a:solidFill>
                  <a:schemeClr val="accent5"/>
                </a:solidFill>
              </a:rPr>
              <a:t>Has jet fuel production line!</a:t>
            </a:r>
          </a:p>
        </p:txBody>
      </p:sp>
      <p:sp>
        <p:nvSpPr>
          <p:cNvPr id="1258" name="TextBox 1257">
            <a:extLst>
              <a:ext uri="{FF2B5EF4-FFF2-40B4-BE49-F238E27FC236}">
                <a16:creationId xmlns:a16="http://schemas.microsoft.com/office/drawing/2014/main" id="{76769B3D-AB83-8B52-BFC3-4CCB6E416FA5}"/>
              </a:ext>
            </a:extLst>
          </p:cNvPr>
          <p:cNvSpPr txBox="1"/>
          <p:nvPr/>
        </p:nvSpPr>
        <p:spPr>
          <a:xfrm>
            <a:off x="5959506" y="1901966"/>
            <a:ext cx="299085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accent5"/>
                </a:solidFill>
              </a:rPr>
              <a:t>Poses about 23 oil fields, extracting about 400 barrels/day</a:t>
            </a:r>
          </a:p>
        </p:txBody>
      </p:sp>
      <p:sp>
        <p:nvSpPr>
          <p:cNvPr id="1259" name="TextBox 1258">
            <a:extLst>
              <a:ext uri="{FF2B5EF4-FFF2-40B4-BE49-F238E27FC236}">
                <a16:creationId xmlns:a16="http://schemas.microsoft.com/office/drawing/2014/main" id="{0C645A5B-0DEB-F399-C17E-6CEBDE6917AC}"/>
              </a:ext>
            </a:extLst>
          </p:cNvPr>
          <p:cNvSpPr txBox="1"/>
          <p:nvPr/>
        </p:nvSpPr>
        <p:spPr>
          <a:xfrm>
            <a:off x="4215806" y="339605"/>
            <a:ext cx="3914775" cy="30777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GB" dirty="0">
                <a:solidFill>
                  <a:schemeClr val="accent5"/>
                </a:solidFill>
              </a:rPr>
              <a:t>- Produce in total about 22,000 barrels/day!!</a:t>
            </a:r>
          </a:p>
        </p:txBody>
      </p:sp>
      <p:pic>
        <p:nvPicPr>
          <p:cNvPr id="1260" name="Picture 1259">
            <a:extLst>
              <a:ext uri="{FF2B5EF4-FFF2-40B4-BE49-F238E27FC236}">
                <a16:creationId xmlns:a16="http://schemas.microsoft.com/office/drawing/2014/main" id="{17843D4A-C2B7-BF04-81C4-966219229502}"/>
              </a:ext>
            </a:extLst>
          </p:cNvPr>
          <p:cNvPicPr>
            <a:picLocks noChangeAspect="1"/>
          </p:cNvPicPr>
          <p:nvPr/>
        </p:nvPicPr>
        <p:blipFill>
          <a:blip r:embed="rId4"/>
          <a:stretch>
            <a:fillRect/>
          </a:stretch>
        </p:blipFill>
        <p:spPr>
          <a:xfrm>
            <a:off x="5930980" y="2694609"/>
            <a:ext cx="3099941" cy="2107632"/>
          </a:xfrm>
          <a:prstGeom prst="rect">
            <a:avLst/>
          </a:prstGeom>
        </p:spPr>
      </p:pic>
    </p:spTree>
    <p:extLst>
      <p:ext uri="{BB962C8B-B14F-4D97-AF65-F5344CB8AC3E}">
        <p14:creationId xmlns:p14="http://schemas.microsoft.com/office/powerpoint/2010/main" val="4245337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0BD4CFFC-8526-49CB-6DAC-9052F836D2D5}"/>
              </a:ext>
            </a:extLst>
          </p:cNvPr>
          <p:cNvPicPr>
            <a:picLocks noChangeAspect="1"/>
          </p:cNvPicPr>
          <p:nvPr/>
        </p:nvPicPr>
        <p:blipFill>
          <a:blip r:embed="rId3"/>
          <a:stretch>
            <a:fillRect/>
          </a:stretch>
        </p:blipFill>
        <p:spPr>
          <a:xfrm>
            <a:off x="293942" y="924509"/>
            <a:ext cx="8556116" cy="3875921"/>
          </a:xfrm>
          <a:prstGeom prst="rect">
            <a:avLst/>
          </a:prstGeom>
        </p:spPr>
      </p:pic>
      <p:sp>
        <p:nvSpPr>
          <p:cNvPr id="4" name="TextBox 3">
            <a:extLst>
              <a:ext uri="{FF2B5EF4-FFF2-40B4-BE49-F238E27FC236}">
                <a16:creationId xmlns:a16="http://schemas.microsoft.com/office/drawing/2014/main" id="{3CB7C14F-6708-B6D1-387C-EE40623D9C61}"/>
              </a:ext>
            </a:extLst>
          </p:cNvPr>
          <p:cNvSpPr txBox="1"/>
          <p:nvPr/>
        </p:nvSpPr>
        <p:spPr>
          <a:xfrm>
            <a:off x="929855" y="64637"/>
            <a:ext cx="7835003" cy="830997"/>
          </a:xfrm>
          <a:prstGeom prst="rect">
            <a:avLst/>
          </a:prstGeom>
          <a:noFill/>
        </p:spPr>
        <p:txBody>
          <a:bodyPr wrap="square" rtlCol="0">
            <a:spAutoFit/>
          </a:bodyPr>
          <a:lstStyle/>
          <a:p>
            <a:r>
              <a:rPr lang="en-GB" sz="4800" dirty="0">
                <a:solidFill>
                  <a:schemeClr val="accent5"/>
                </a:solidFill>
                <a:latin typeface="Clash Display Medium" pitchFamily="50" charset="0"/>
              </a:rPr>
              <a:t>Egypt’s Concession Map</a:t>
            </a:r>
            <a:endParaRPr lang="en-US" sz="4800" dirty="0">
              <a:solidFill>
                <a:schemeClr val="accent5"/>
              </a:solidFill>
              <a:latin typeface="Clash Display Medium" pitchFamily="50" charset="0"/>
            </a:endParaRPr>
          </a:p>
        </p:txBody>
      </p:sp>
    </p:spTree>
    <p:extLst>
      <p:ext uri="{BB962C8B-B14F-4D97-AF65-F5344CB8AC3E}">
        <p14:creationId xmlns:p14="http://schemas.microsoft.com/office/powerpoint/2010/main" val="1593092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2" name="Title 1">
            <a:extLst>
              <a:ext uri="{FF2B5EF4-FFF2-40B4-BE49-F238E27FC236}">
                <a16:creationId xmlns:a16="http://schemas.microsoft.com/office/drawing/2014/main" id="{AD015713-479F-F04E-916A-ABCFD299B481}"/>
              </a:ext>
            </a:extLst>
          </p:cNvPr>
          <p:cNvSpPr txBox="1">
            <a:spLocks/>
          </p:cNvSpPr>
          <p:nvPr/>
        </p:nvSpPr>
        <p:spPr>
          <a:xfrm>
            <a:off x="1152341" y="510657"/>
            <a:ext cx="3940049" cy="59616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800" dirty="0">
                <a:solidFill>
                  <a:schemeClr val="tx1"/>
                </a:solidFill>
                <a:latin typeface="Clash Display Medium" pitchFamily="50" charset="0"/>
              </a:rPr>
              <a:t>What the hassle?</a:t>
            </a:r>
            <a:endParaRPr lang="en-US" sz="2800" dirty="0">
              <a:solidFill>
                <a:schemeClr val="tx1"/>
              </a:solidFill>
              <a:latin typeface="Clash Display Medium" pitchFamily="50" charset="0"/>
            </a:endParaRPr>
          </a:p>
        </p:txBody>
      </p:sp>
      <p:sp>
        <p:nvSpPr>
          <p:cNvPr id="13" name="Content Placeholder 2">
            <a:extLst>
              <a:ext uri="{FF2B5EF4-FFF2-40B4-BE49-F238E27FC236}">
                <a16:creationId xmlns:a16="http://schemas.microsoft.com/office/drawing/2014/main" id="{FDF65AF1-2BE8-5C99-1916-8169DE4A4F37}"/>
              </a:ext>
            </a:extLst>
          </p:cNvPr>
          <p:cNvSpPr txBox="1">
            <a:spLocks/>
          </p:cNvSpPr>
          <p:nvPr/>
        </p:nvSpPr>
        <p:spPr>
          <a:xfrm>
            <a:off x="468352" y="1195317"/>
            <a:ext cx="8043746" cy="3139441"/>
          </a:xfrm>
          <a:prstGeom prst="rect">
            <a:avLst/>
          </a:prstGeom>
        </p:spPr>
        <p:txBody>
          <a:bodyPr>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gn="just">
              <a:buFont typeface="Arial" panose="020B0604020202020204" pitchFamily="34" charset="0"/>
              <a:buChar char="•"/>
            </a:pPr>
            <a:r>
              <a:rPr lang="en-GB" dirty="0">
                <a:latin typeface="Clash Display Medium" pitchFamily="50" charset="0"/>
              </a:rPr>
              <a:t>Many process involving various procedures and constraints within multiple different entitles!</a:t>
            </a:r>
          </a:p>
          <a:p>
            <a:pPr marL="342900" indent="-342900" algn="just">
              <a:buFont typeface="Arial" panose="020B0604020202020204" pitchFamily="34" charset="0"/>
              <a:buChar char="•"/>
            </a:pPr>
            <a:endParaRPr lang="en-GB" dirty="0">
              <a:latin typeface="Clash Display Medium" pitchFamily="50" charset="0"/>
            </a:endParaRPr>
          </a:p>
          <a:p>
            <a:pPr marL="342900" indent="-342900" algn="just">
              <a:buFont typeface="Arial" panose="020B0604020202020204" pitchFamily="34" charset="0"/>
              <a:buChar char="•"/>
            </a:pPr>
            <a:r>
              <a:rPr lang="en-GB" dirty="0">
                <a:latin typeface="Clash Display Medium" pitchFamily="50" charset="0"/>
              </a:rPr>
              <a:t>Very little room for errors and high reliance on quality and standards</a:t>
            </a:r>
          </a:p>
          <a:p>
            <a:pPr marL="342900" indent="-342900" algn="just">
              <a:buFont typeface="Arial" panose="020B0604020202020204" pitchFamily="34" charset="0"/>
              <a:buChar char="•"/>
            </a:pPr>
            <a:endParaRPr lang="en-GB" dirty="0">
              <a:latin typeface="Clash Display Medium" pitchFamily="50" charset="0"/>
            </a:endParaRPr>
          </a:p>
          <a:p>
            <a:pPr marL="342900" indent="-342900" algn="just">
              <a:buFont typeface="Arial" panose="020B0604020202020204" pitchFamily="34" charset="0"/>
              <a:buChar char="•"/>
            </a:pPr>
            <a:r>
              <a:rPr lang="en-GB" dirty="0">
                <a:latin typeface="Clash Display Medium" pitchFamily="50" charset="0"/>
              </a:rPr>
              <a:t>Divide &amp; Conquer? It is the software developer instinct!</a:t>
            </a:r>
          </a:p>
          <a:p>
            <a:pPr marL="342900" indent="-342900" algn="just">
              <a:buFont typeface="Arial" panose="020B0604020202020204" pitchFamily="34" charset="0"/>
              <a:buChar char="•"/>
            </a:pPr>
            <a:endParaRPr lang="en-GB" dirty="0">
              <a:latin typeface="Clash Display Medium" pitchFamily="50" charset="0"/>
            </a:endParaRPr>
          </a:p>
          <a:p>
            <a:pPr marL="342900" indent="-342900" algn="just">
              <a:buFont typeface="Arial" panose="020B0604020202020204" pitchFamily="34" charset="0"/>
              <a:buChar char="•"/>
            </a:pPr>
            <a:r>
              <a:rPr lang="en-GB" dirty="0">
                <a:latin typeface="Clash Display Medium" pitchFamily="50" charset="0"/>
              </a:rPr>
              <a:t>A Software? Lets first clearly identify the dilemma..</a:t>
            </a:r>
          </a:p>
          <a:p>
            <a:pPr marL="342900" indent="-342900" algn="just">
              <a:buFont typeface="Arial" panose="020B0604020202020204" pitchFamily="34" charset="0"/>
              <a:buChar char="•"/>
            </a:pPr>
            <a:endParaRPr lang="en-GB" dirty="0">
              <a:latin typeface="Clash Display Medium" pitchFamily="50" charset="0"/>
            </a:endParaRPr>
          </a:p>
          <a:p>
            <a:pPr marL="342900" indent="-342900" algn="just">
              <a:buFont typeface="Arial" panose="020B0604020202020204" pitchFamily="34" charset="0"/>
              <a:buChar char="•"/>
            </a:pPr>
            <a:r>
              <a:rPr lang="en-US" dirty="0">
                <a:latin typeface="Clash Display Medium" pitchFamily="50" charset="0"/>
              </a:rPr>
              <a:t>A typical refinery, or any liquid-based manufacturing plant has billions of dollars’ worth liquid assets (crude oil , manufactured intermediate and final products) in 150-300+ storage tanks. The inventory of these assets are monitored in real-time and moved within and across refinery boundaries in 100+ movements on daily basis. The management of these assets is crucial not only from safety (spillage, explosion, equipment burn-outs) point of view but also for reconciliation of receipts and dispatches to avoid discrepancies and thereby avoid huge losses of revenue or overpaid for less than ordered delivered products.</a:t>
            </a:r>
          </a:p>
          <a:p>
            <a:pPr algn="just"/>
            <a:endParaRPr lang="en-US" sz="500" dirty="0">
              <a:latin typeface="Clash Display Medium" pitchFamily="50" charset="0"/>
            </a:endParaRPr>
          </a:p>
        </p:txBody>
      </p:sp>
    </p:spTree>
    <p:extLst>
      <p:ext uri="{BB962C8B-B14F-4D97-AF65-F5344CB8AC3E}">
        <p14:creationId xmlns:p14="http://schemas.microsoft.com/office/powerpoint/2010/main" val="40863002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1010300" y="520763"/>
            <a:ext cx="6632003" cy="477291"/>
          </a:xfrm>
        </p:spPr>
        <p:txBody>
          <a:bodyPr/>
          <a:lstStyle/>
          <a:p>
            <a:r>
              <a:rPr lang="en-GB" sz="3200" dirty="0">
                <a:latin typeface="Clash Display Medium" pitchFamily="50" charset="0"/>
              </a:rPr>
              <a:t>But I think its already there…</a:t>
            </a:r>
            <a:endParaRPr lang="en-US" sz="32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378301" y="1823420"/>
            <a:ext cx="8387397" cy="231189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GB" sz="1200" dirty="0">
                <a:solidFill>
                  <a:schemeClr val="accent5"/>
                </a:solidFill>
                <a:latin typeface="Clash Display Medium" pitchFamily="50" charset="0"/>
              </a:rPr>
              <a:t>Actually,  there are various software systems already out there that those entities use everyday for automation and communication.</a:t>
            </a:r>
          </a:p>
          <a:p>
            <a:pPr marL="0" indent="0" algn="just"/>
            <a:endParaRPr lang="en-US" sz="1200" dirty="0">
              <a:solidFill>
                <a:schemeClr val="accent5"/>
              </a:solidFill>
              <a:latin typeface="Clash Display Medium" pitchFamily="50" charset="0"/>
            </a:endParaRPr>
          </a:p>
          <a:p>
            <a:pPr marL="514350" indent="-514350" algn="just">
              <a:buFont typeface="+mj-lt"/>
              <a:buAutoNum type="arabicPeriod"/>
            </a:pPr>
            <a:r>
              <a:rPr lang="en-US" sz="1200" dirty="0">
                <a:solidFill>
                  <a:schemeClr val="accent5"/>
                </a:solidFill>
                <a:latin typeface="Clash Display Medium" pitchFamily="50" charset="0"/>
              </a:rPr>
              <a:t>Tank management system: This software is used to monitor and manage the storage tanks used for crude oil, refined products and chemicals. It includes features such as inventory tracking, leak detection, and automatic tank gauging.</a:t>
            </a:r>
          </a:p>
          <a:p>
            <a:pPr marL="514350" indent="-514350" algn="just">
              <a:buFont typeface="+mj-lt"/>
              <a:buAutoNum type="arabicPeriod"/>
            </a:pPr>
            <a:r>
              <a:rPr lang="en-US" sz="1200" dirty="0">
                <a:solidFill>
                  <a:schemeClr val="accent5"/>
                </a:solidFill>
                <a:latin typeface="Clash Display Medium" pitchFamily="50" charset="0"/>
              </a:rPr>
              <a:t>Fleet management system: This software is used to manage and track the company's fleet of vehicles, including trucks, tankers, and other equipment. It includes features such as GPS tracking, vehicle maintenance scheduling, and fuel consumption monitoring.</a:t>
            </a:r>
          </a:p>
          <a:p>
            <a:pPr marL="514350" indent="-514350" algn="just">
              <a:buFont typeface="+mj-lt"/>
              <a:buAutoNum type="arabicPeriod"/>
            </a:pPr>
            <a:r>
              <a:rPr lang="en-US" sz="1200" dirty="0">
                <a:solidFill>
                  <a:schemeClr val="accent5"/>
                </a:solidFill>
                <a:latin typeface="Clash Display Medium" pitchFamily="50" charset="0"/>
              </a:rPr>
              <a:t>Environmental management system: This software is used to ensure compliance with environmental regulations, including monitoring emissions, tracking waste disposal, and reporting on environmental performance.</a:t>
            </a:r>
          </a:p>
          <a:p>
            <a:pPr marL="514350" indent="-514350" algn="just">
              <a:buFont typeface="+mj-lt"/>
              <a:buAutoNum type="arabicPeriod"/>
            </a:pPr>
            <a:r>
              <a:rPr lang="en-US" sz="1200" dirty="0">
                <a:solidFill>
                  <a:schemeClr val="accent5"/>
                </a:solidFill>
                <a:latin typeface="Clash Display Medium" pitchFamily="50" charset="0"/>
              </a:rPr>
              <a:t>Health, Safety, and Environment (HSE) management system: This software is used to ensure compliance with health, safety and environmental regulations and standards. It includes features such as incident reporting, risk assessment, and safety training management.</a:t>
            </a:r>
          </a:p>
          <a:p>
            <a:pPr marL="514350" indent="-514350" algn="just">
              <a:buFont typeface="+mj-lt"/>
              <a:buAutoNum type="arabicPeriod"/>
            </a:pPr>
            <a:r>
              <a:rPr lang="en-US" sz="1200" dirty="0">
                <a:solidFill>
                  <a:schemeClr val="accent5"/>
                </a:solidFill>
                <a:latin typeface="Clash Display Medium" pitchFamily="50" charset="0"/>
              </a:rPr>
              <a:t>Supply Chain management software: This software is used to manage and optimize the flow of goods and services within the petroleum industry, including logistics, inventory, and procurement.</a:t>
            </a:r>
          </a:p>
        </p:txBody>
      </p:sp>
    </p:spTree>
    <p:extLst>
      <p:ext uri="{BB962C8B-B14F-4D97-AF65-F5344CB8AC3E}">
        <p14:creationId xmlns:p14="http://schemas.microsoft.com/office/powerpoint/2010/main" val="3299145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35" name="Title 1">
            <a:extLst>
              <a:ext uri="{FF2B5EF4-FFF2-40B4-BE49-F238E27FC236}">
                <a16:creationId xmlns:a16="http://schemas.microsoft.com/office/drawing/2014/main" id="{8E99B01F-13D9-AD0A-75CB-2025198BEC22}"/>
              </a:ext>
            </a:extLst>
          </p:cNvPr>
          <p:cNvSpPr>
            <a:spLocks noGrp="1"/>
          </p:cNvSpPr>
          <p:nvPr>
            <p:ph type="title"/>
          </p:nvPr>
        </p:nvSpPr>
        <p:spPr>
          <a:xfrm>
            <a:off x="4572000" y="76200"/>
            <a:ext cx="4572000" cy="1752600"/>
          </a:xfrm>
        </p:spPr>
        <p:txBody>
          <a:bodyPr vert="horz" lIns="91440" tIns="45720" rIns="91440" bIns="45720" rtlCol="0" anchor="ctr">
            <a:normAutofit/>
          </a:bodyPr>
          <a:lstStyle/>
          <a:p>
            <a:r>
              <a:rPr lang="en-US" sz="3200" kern="1200" dirty="0">
                <a:solidFill>
                  <a:schemeClr val="tx1"/>
                </a:solidFill>
                <a:latin typeface="Clash Display Light" pitchFamily="50" charset="0"/>
                <a:ea typeface="+mj-ea"/>
                <a:cs typeface="+mj-cs"/>
              </a:rPr>
              <a:t>How do we generate energy?</a:t>
            </a:r>
          </a:p>
        </p:txBody>
      </p:sp>
      <p:pic>
        <p:nvPicPr>
          <p:cNvPr id="36" name="Picture 35" descr="Chart&#10;&#10;Description automatically generated">
            <a:extLst>
              <a:ext uri="{FF2B5EF4-FFF2-40B4-BE49-F238E27FC236}">
                <a16:creationId xmlns:a16="http://schemas.microsoft.com/office/drawing/2014/main" id="{9AA0AEB0-BB36-F054-FBD7-B2569FB77B14}"/>
              </a:ext>
            </a:extLst>
          </p:cNvPr>
          <p:cNvPicPr>
            <a:picLocks noChangeAspect="1"/>
          </p:cNvPicPr>
          <p:nvPr/>
        </p:nvPicPr>
        <p:blipFill rotWithShape="1">
          <a:blip r:embed="rId3">
            <a:extLst>
              <a:ext uri="{28A0092B-C50C-407E-A947-70E740481C1C}">
                <a14:useLocalDpi xmlns:a14="http://schemas.microsoft.com/office/drawing/2010/main" val="0"/>
              </a:ext>
            </a:extLst>
          </a:blip>
          <a:srcRect b="6086"/>
          <a:stretch/>
        </p:blipFill>
        <p:spPr>
          <a:xfrm>
            <a:off x="0" y="0"/>
            <a:ext cx="4542096" cy="2740696"/>
          </a:xfrm>
          <a:prstGeom prst="rect">
            <a:avLst/>
          </a:prstGeom>
        </p:spPr>
      </p:pic>
      <p:pic>
        <p:nvPicPr>
          <p:cNvPr id="37" name="Content Placeholder 4" descr="Diagram&#10;&#10;Description automatically generated">
            <a:extLst>
              <a:ext uri="{FF2B5EF4-FFF2-40B4-BE49-F238E27FC236}">
                <a16:creationId xmlns:a16="http://schemas.microsoft.com/office/drawing/2014/main" id="{B161B526-917B-E317-7258-59A3CAFA1DCF}"/>
              </a:ext>
            </a:extLst>
          </p:cNvPr>
          <p:cNvPicPr>
            <a:picLocks noChangeAspect="1"/>
          </p:cNvPicPr>
          <p:nvPr/>
        </p:nvPicPr>
        <p:blipFill rotWithShape="1">
          <a:blip r:embed="rId4">
            <a:extLst>
              <a:ext uri="{28A0092B-C50C-407E-A947-70E740481C1C}">
                <a14:useLocalDpi xmlns:a14="http://schemas.microsoft.com/office/drawing/2010/main" val="0"/>
              </a:ext>
            </a:extLst>
          </a:blip>
          <a:srcRect t="1" b="6386"/>
          <a:stretch/>
        </p:blipFill>
        <p:spPr>
          <a:xfrm>
            <a:off x="0" y="2740696"/>
            <a:ext cx="4542096" cy="2480675"/>
          </a:xfrm>
          <a:prstGeom prst="rect">
            <a:avLst/>
          </a:prstGeom>
          <a:noFill/>
          <a:ln>
            <a:noFill/>
          </a:ln>
        </p:spPr>
      </p:pic>
      <p:sp>
        <p:nvSpPr>
          <p:cNvPr id="38" name="TextBox 37">
            <a:extLst>
              <a:ext uri="{FF2B5EF4-FFF2-40B4-BE49-F238E27FC236}">
                <a16:creationId xmlns:a16="http://schemas.microsoft.com/office/drawing/2014/main" id="{A9DA6F6C-1544-F34C-A519-6B7934C049A1}"/>
              </a:ext>
            </a:extLst>
          </p:cNvPr>
          <p:cNvSpPr txBox="1"/>
          <p:nvPr/>
        </p:nvSpPr>
        <p:spPr>
          <a:xfrm>
            <a:off x="4732019" y="1702420"/>
            <a:ext cx="4142175" cy="3272134"/>
          </a:xfrm>
          <a:prstGeom prst="rect">
            <a:avLst/>
          </a:prstGeom>
        </p:spPr>
        <p:txBody>
          <a:bodyPr vert="horz" lIns="91440" tIns="45720" rIns="91440" bIns="45720" rtlCol="0" anchor="ctr">
            <a:normAutofit/>
          </a:bodyPr>
          <a:lstStyle/>
          <a:p>
            <a:pPr marL="285750" indent="-228600" algn="just">
              <a:lnSpc>
                <a:spcPct val="90000"/>
              </a:lnSpc>
              <a:spcAft>
                <a:spcPts val="600"/>
              </a:spcAft>
              <a:buFont typeface="Arial" panose="020B0604020202020204" pitchFamily="34" charset="0"/>
              <a:buChar char="•"/>
            </a:pPr>
            <a:r>
              <a:rPr lang="en-US" sz="1800" dirty="0">
                <a:latin typeface="Clash Display Medium" pitchFamily="50" charset="0"/>
              </a:rPr>
              <a:t>About 50% of energy worldwide is generated using </a:t>
            </a:r>
            <a:r>
              <a:rPr lang="en-US" sz="1800" b="1" dirty="0">
                <a:latin typeface="Clash Display Medium" pitchFamily="50" charset="0"/>
              </a:rPr>
              <a:t>OIL</a:t>
            </a:r>
            <a:r>
              <a:rPr lang="en-US" sz="1800" dirty="0">
                <a:latin typeface="Clash Display Medium" pitchFamily="50" charset="0"/>
              </a:rPr>
              <a:t>. </a:t>
            </a:r>
          </a:p>
          <a:p>
            <a:pPr marL="285750" indent="-228600" algn="just">
              <a:lnSpc>
                <a:spcPct val="90000"/>
              </a:lnSpc>
              <a:spcAft>
                <a:spcPts val="600"/>
              </a:spcAft>
              <a:buFont typeface="Arial" panose="020B0604020202020204" pitchFamily="34" charset="0"/>
              <a:buChar char="•"/>
            </a:pPr>
            <a:r>
              <a:rPr lang="en-US" sz="1800" dirty="0">
                <a:latin typeface="Clash Display Medium" pitchFamily="50" charset="0"/>
              </a:rPr>
              <a:t>Even though there is a global direction to clean energy, but up till now the </a:t>
            </a:r>
            <a:r>
              <a:rPr lang="en-US" sz="1800" b="1" u="sng" dirty="0">
                <a:latin typeface="Clash Display Medium" pitchFamily="50" charset="0"/>
              </a:rPr>
              <a:t>oil &amp; gas industry</a:t>
            </a:r>
            <a:r>
              <a:rPr lang="en-US" sz="1800" dirty="0">
                <a:latin typeface="Clash Display Medium" pitchFamily="50" charset="0"/>
              </a:rPr>
              <a:t> is dominant.</a:t>
            </a:r>
          </a:p>
          <a:p>
            <a:pPr marL="285750" indent="-228600" algn="just">
              <a:lnSpc>
                <a:spcPct val="90000"/>
              </a:lnSpc>
              <a:spcAft>
                <a:spcPts val="600"/>
              </a:spcAft>
              <a:buFont typeface="Arial" panose="020B0604020202020204" pitchFamily="34" charset="0"/>
              <a:buChar char="•"/>
            </a:pPr>
            <a:r>
              <a:rPr lang="en-US" sz="1800" dirty="0">
                <a:latin typeface="Clash Display Medium" pitchFamily="50" charset="0"/>
              </a:rPr>
              <a:t>Total world oil production in 2021 averaged 77,043,680 barrels per day!!!</a:t>
            </a:r>
          </a:p>
          <a:p>
            <a:pPr marL="285750" indent="-228600" algn="just">
              <a:lnSpc>
                <a:spcPct val="90000"/>
              </a:lnSpc>
              <a:spcAft>
                <a:spcPts val="600"/>
              </a:spcAft>
              <a:buFont typeface="Arial" panose="020B0604020202020204" pitchFamily="34" charset="0"/>
              <a:buChar char="•"/>
            </a:pPr>
            <a:r>
              <a:rPr lang="en-US" sz="1800" dirty="0">
                <a:latin typeface="Clash Display Medium" pitchFamily="50" charset="0"/>
              </a:rPr>
              <a:t>This might need some extensive research…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943393" y="756601"/>
            <a:ext cx="6632003" cy="477291"/>
          </a:xfrm>
        </p:spPr>
        <p:txBody>
          <a:bodyPr/>
          <a:lstStyle/>
          <a:p>
            <a:r>
              <a:rPr lang="en-GB" sz="3200" dirty="0">
                <a:latin typeface="Clash Display Medium" pitchFamily="50" charset="0"/>
              </a:rPr>
              <a:t>We still see some breakpoints</a:t>
            </a:r>
            <a:endParaRPr lang="en-US" sz="14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274224" y="1506982"/>
            <a:ext cx="8387397" cy="26412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US" sz="1600" dirty="0">
                <a:solidFill>
                  <a:schemeClr val="accent5"/>
                </a:solidFill>
                <a:latin typeface="Clash Display Medium" pitchFamily="50" charset="0"/>
              </a:rPr>
              <a:t>Those multiple systems through different entities operate at similar scheme toward the same target, but there is no real integration and synchronization of these systems (up-mid-down), that would also enforce compliance and centralization. Also, I see</a:t>
            </a:r>
            <a:r>
              <a:rPr lang="en-GB" sz="1600" dirty="0">
                <a:solidFill>
                  <a:schemeClr val="accent5"/>
                </a:solidFill>
                <a:latin typeface="Clash Display Medium" pitchFamily="50" charset="0"/>
              </a:rPr>
              <a:t> you</a:t>
            </a:r>
            <a:r>
              <a:rPr lang="en-US" sz="1600" dirty="0">
                <a:solidFill>
                  <a:schemeClr val="accent5"/>
                </a:solidFill>
                <a:latin typeface="Clash Display Medium" pitchFamily="50" charset="0"/>
              </a:rPr>
              <a:t> could imagine the quantity of data per system that is completely isolated from the others.</a:t>
            </a:r>
          </a:p>
          <a:p>
            <a:pPr algn="just"/>
            <a:r>
              <a:rPr lang="en-US" sz="1600" dirty="0">
                <a:solidFill>
                  <a:schemeClr val="accent5"/>
                </a:solidFill>
                <a:latin typeface="Clash Display Medium" pitchFamily="50" charset="0"/>
              </a:rPr>
              <a:t>Tracking the whole end-to-end process from a unified platform would provide a high opportunity to reduce error while enhancing the whole process assisted by the collected data.</a:t>
            </a:r>
          </a:p>
          <a:p>
            <a:pPr algn="just"/>
            <a:r>
              <a:rPr lang="en-US" sz="1600" dirty="0">
                <a:solidFill>
                  <a:schemeClr val="accent5"/>
                </a:solidFill>
                <a:latin typeface="Clash Display Medium" pitchFamily="50" charset="0"/>
              </a:rPr>
              <a:t>Some entities in the industry may intentionally or unintentionally alter or monopolize some data without immediate warning or detection.</a:t>
            </a:r>
          </a:p>
        </p:txBody>
      </p:sp>
    </p:spTree>
    <p:extLst>
      <p:ext uri="{BB962C8B-B14F-4D97-AF65-F5344CB8AC3E}">
        <p14:creationId xmlns:p14="http://schemas.microsoft.com/office/powerpoint/2010/main" val="23920959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363527" y="638203"/>
            <a:ext cx="6632003" cy="477291"/>
          </a:xfrm>
        </p:spPr>
        <p:txBody>
          <a:bodyPr/>
          <a:lstStyle/>
          <a:p>
            <a:r>
              <a:rPr lang="en-GB" sz="3200" dirty="0">
                <a:latin typeface="Clash Display Medium" pitchFamily="50" charset="0"/>
              </a:rPr>
              <a:t>Let's change that! What about</a:t>
            </a:r>
            <a:endParaRPr lang="en-US" sz="800" dirty="0">
              <a:latin typeface="Clash Display Medium" pitchFamily="50" charset="0"/>
            </a:endParaRPr>
          </a:p>
        </p:txBody>
      </p:sp>
      <p:pic>
        <p:nvPicPr>
          <p:cNvPr id="4" name="Picture 3">
            <a:extLst>
              <a:ext uri="{FF2B5EF4-FFF2-40B4-BE49-F238E27FC236}">
                <a16:creationId xmlns:a16="http://schemas.microsoft.com/office/drawing/2014/main" id="{64201855-259A-A24E-F96E-80BD967E3BFE}"/>
              </a:ext>
            </a:extLst>
          </p:cNvPr>
          <p:cNvPicPr>
            <a:picLocks noChangeAspect="1"/>
          </p:cNvPicPr>
          <p:nvPr/>
        </p:nvPicPr>
        <p:blipFill>
          <a:blip r:embed="rId3"/>
          <a:stretch>
            <a:fillRect/>
          </a:stretch>
        </p:blipFill>
        <p:spPr>
          <a:xfrm>
            <a:off x="6245307" y="3505932"/>
            <a:ext cx="1885274" cy="1693389"/>
          </a:xfrm>
          <a:prstGeom prst="rect">
            <a:avLst/>
          </a:prstGeom>
        </p:spPr>
      </p:pic>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266414" y="1353015"/>
            <a:ext cx="8387397" cy="32710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US" sz="1600" dirty="0">
                <a:solidFill>
                  <a:schemeClr val="accent5"/>
                </a:solidFill>
                <a:latin typeface="Clash Display Medium" pitchFamily="50" charset="0"/>
              </a:rPr>
              <a:t>One system serve all and have all data to process and track at once??</a:t>
            </a:r>
          </a:p>
          <a:p>
            <a:pPr algn="just"/>
            <a:endParaRPr lang="en-US" sz="1600" dirty="0">
              <a:solidFill>
                <a:schemeClr val="accent5"/>
              </a:solidFill>
              <a:latin typeface="Clash Display Medium" pitchFamily="50" charset="0"/>
            </a:endParaRPr>
          </a:p>
          <a:p>
            <a:pPr algn="just"/>
            <a:r>
              <a:rPr lang="en-US" sz="1600" dirty="0">
                <a:solidFill>
                  <a:schemeClr val="accent5"/>
                </a:solidFill>
                <a:latin typeface="Clash Display Medium" pitchFamily="50" charset="0"/>
              </a:rPr>
              <a:t>To put this clearly..</a:t>
            </a:r>
          </a:p>
          <a:p>
            <a:pPr marL="0" indent="0" algn="just">
              <a:buNone/>
            </a:pPr>
            <a:endParaRPr lang="en-US" sz="1600" dirty="0">
              <a:solidFill>
                <a:schemeClr val="accent5"/>
              </a:solidFill>
              <a:latin typeface="Clash Display Medium" pitchFamily="50" charset="0"/>
            </a:endParaRPr>
          </a:p>
          <a:p>
            <a:pPr algn="just"/>
            <a:r>
              <a:rPr lang="en-US" sz="1600" dirty="0">
                <a:solidFill>
                  <a:schemeClr val="accent5"/>
                </a:solidFill>
                <a:latin typeface="Clash Display Medium" pitchFamily="50" charset="0"/>
              </a:rPr>
              <a:t>IRIS [integrated Refinery Information System] </a:t>
            </a:r>
          </a:p>
          <a:p>
            <a:pPr algn="just"/>
            <a:endParaRPr lang="en-US" sz="1600" dirty="0">
              <a:solidFill>
                <a:schemeClr val="accent5"/>
              </a:solidFill>
              <a:latin typeface="Clash Display Medium" pitchFamily="50" charset="0"/>
            </a:endParaRPr>
          </a:p>
          <a:p>
            <a:pPr algn="just"/>
            <a:r>
              <a:rPr lang="en-US" sz="1600" dirty="0">
                <a:solidFill>
                  <a:schemeClr val="accent5"/>
                </a:solidFill>
                <a:latin typeface="Clash Display Medium" pitchFamily="50" charset="0"/>
              </a:rPr>
              <a:t>It is an integrated system of applications that supports a structured way of handling crude supports the industry to leverage IT to run processes more effectively and efficiently. IRIS movements, managing plant operation, data validation, production accounting, real-time data IRIS platform.</a:t>
            </a:r>
            <a:endParaRPr lang="ar-EG" sz="1600" dirty="0">
              <a:solidFill>
                <a:schemeClr val="accent5"/>
              </a:solidFill>
              <a:latin typeface="Clash Display Medium" pitchFamily="50" charset="0"/>
            </a:endParaRPr>
          </a:p>
          <a:p>
            <a:pPr algn="just"/>
            <a:endParaRPr lang="ar-EG" sz="1600" dirty="0">
              <a:solidFill>
                <a:schemeClr val="accent5"/>
              </a:solidFill>
              <a:latin typeface="Clash Display Medium" pitchFamily="50" charset="0"/>
            </a:endParaRPr>
          </a:p>
          <a:p>
            <a:pPr algn="just"/>
            <a:r>
              <a:rPr lang="en-GB" sz="1600" dirty="0">
                <a:solidFill>
                  <a:schemeClr val="accent5"/>
                </a:solidFill>
                <a:latin typeface="Clash Display Medium" pitchFamily="50" charset="0"/>
              </a:rPr>
              <a:t>That seems promising…</a:t>
            </a:r>
            <a:endParaRPr lang="en-US" sz="1600" dirty="0">
              <a:solidFill>
                <a:schemeClr val="accent5"/>
              </a:solidFill>
              <a:latin typeface="Clash Display Medium" pitchFamily="50" charset="0"/>
            </a:endParaRPr>
          </a:p>
        </p:txBody>
      </p:sp>
    </p:spTree>
    <p:extLst>
      <p:ext uri="{BB962C8B-B14F-4D97-AF65-F5344CB8AC3E}">
        <p14:creationId xmlns:p14="http://schemas.microsoft.com/office/powerpoint/2010/main" val="49472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1010298" y="452349"/>
            <a:ext cx="6632003" cy="477291"/>
          </a:xfrm>
        </p:spPr>
        <p:txBody>
          <a:bodyPr/>
          <a:lstStyle/>
          <a:p>
            <a:r>
              <a:rPr lang="en-GB" sz="3600" dirty="0">
                <a:latin typeface="Clash Display Medium" pitchFamily="50" charset="0"/>
              </a:rPr>
              <a:t>How far this could make it?</a:t>
            </a:r>
            <a:endParaRPr lang="en-US" sz="3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177205" y="1649204"/>
            <a:ext cx="8387397" cy="27369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GB" sz="2000" dirty="0">
                <a:solidFill>
                  <a:schemeClr val="accent5"/>
                </a:solidFill>
                <a:latin typeface="Clash Display Medium" pitchFamily="50" charset="0"/>
              </a:rPr>
              <a:t>        Reducing errors would translate to a reduce in potential losses. We expect about 20% increase in ROI (in ideal operation environments).</a:t>
            </a:r>
          </a:p>
          <a:p>
            <a:pPr algn="just"/>
            <a:endParaRPr lang="en-GB" sz="2000" dirty="0">
              <a:solidFill>
                <a:schemeClr val="accent5"/>
              </a:solidFill>
              <a:latin typeface="Clash Display Medium" pitchFamily="50" charset="0"/>
            </a:endParaRPr>
          </a:p>
          <a:p>
            <a:pPr algn="just"/>
            <a:r>
              <a:rPr lang="en-GB" sz="2000" dirty="0">
                <a:solidFill>
                  <a:schemeClr val="accent5"/>
                </a:solidFill>
                <a:latin typeface="Clash Display Medium" pitchFamily="50" charset="0"/>
              </a:rPr>
              <a:t>       Data collected throughout to used in data models that would provide user with potential losses/wins, Detect any odd patterns that could include incidents that need actions or investigations, predict any future trends or instabilities</a:t>
            </a:r>
            <a:endParaRPr lang="en-US" sz="2000" dirty="0">
              <a:solidFill>
                <a:schemeClr val="accent5"/>
              </a:solidFill>
              <a:latin typeface="Clash Display Medium" pitchFamily="50" charset="0"/>
            </a:endParaRPr>
          </a:p>
        </p:txBody>
      </p:sp>
    </p:spTree>
    <p:extLst>
      <p:ext uri="{BB962C8B-B14F-4D97-AF65-F5344CB8AC3E}">
        <p14:creationId xmlns:p14="http://schemas.microsoft.com/office/powerpoint/2010/main" val="431155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5" name="Google Shape;675;p33"/>
          <p:cNvSpPr txBox="1">
            <a:spLocks noGrp="1"/>
          </p:cNvSpPr>
          <p:nvPr>
            <p:ph type="title"/>
          </p:nvPr>
        </p:nvSpPr>
        <p:spPr>
          <a:xfrm>
            <a:off x="686010" y="594825"/>
            <a:ext cx="5395046" cy="88124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3600" b="1" dirty="0">
                <a:latin typeface="Clash Display" pitchFamily="50" charset="0"/>
              </a:rPr>
              <a:t>IRIS is a boring name…</a:t>
            </a:r>
            <a:endParaRPr sz="3600" b="1" dirty="0">
              <a:latin typeface="Clash Display" pitchFamily="50" charset="0"/>
            </a:endParaRPr>
          </a:p>
        </p:txBody>
      </p:sp>
      <p:sp>
        <p:nvSpPr>
          <p:cNvPr id="677" name="Google Shape;677;p33"/>
          <p:cNvSpPr txBox="1">
            <a:spLocks noGrp="1"/>
          </p:cNvSpPr>
          <p:nvPr>
            <p:ph type="subTitle" idx="1"/>
          </p:nvPr>
        </p:nvSpPr>
        <p:spPr>
          <a:xfrm>
            <a:off x="716808" y="1403351"/>
            <a:ext cx="3852000" cy="390900"/>
          </a:xfrm>
          <a:prstGeom prst="rect">
            <a:avLst/>
          </a:prstGeom>
        </p:spPr>
        <p:txBody>
          <a:bodyPr spcFirstLastPara="1" wrap="square" lIns="91425" tIns="91425" rIns="91425" bIns="91425" anchor="ctr" anchorCtr="0">
            <a:noAutofit/>
          </a:bodyPr>
          <a:lstStyle/>
          <a:p>
            <a:r>
              <a:rPr lang="en-GB" sz="2400" dirty="0">
                <a:latin typeface="Clash Display" pitchFamily="50" charset="0"/>
              </a:rPr>
              <a:t>What about ?</a:t>
            </a:r>
            <a:endParaRPr lang="en-US" sz="2400" b="1" dirty="0">
              <a:latin typeface="Clash Display" pitchFamily="50" charset="0"/>
            </a:endParaRPr>
          </a:p>
        </p:txBody>
      </p:sp>
      <p:grpSp>
        <p:nvGrpSpPr>
          <p:cNvPr id="678" name="Google Shape;678;p33"/>
          <p:cNvGrpSpPr/>
          <p:nvPr/>
        </p:nvGrpSpPr>
        <p:grpSpPr>
          <a:xfrm>
            <a:off x="4995616" y="539400"/>
            <a:ext cx="4321569" cy="4191358"/>
            <a:chOff x="4995616" y="539400"/>
            <a:chExt cx="4321569" cy="4191358"/>
          </a:xfrm>
        </p:grpSpPr>
        <p:sp>
          <p:nvSpPr>
            <p:cNvPr id="679" name="Google Shape;679;p33"/>
            <p:cNvSpPr/>
            <p:nvPr/>
          </p:nvSpPr>
          <p:spPr>
            <a:xfrm>
              <a:off x="893274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3"/>
            <p:cNvSpPr/>
            <p:nvPr/>
          </p:nvSpPr>
          <p:spPr>
            <a:xfrm>
              <a:off x="6429952" y="2746648"/>
              <a:ext cx="485704" cy="1407552"/>
            </a:xfrm>
            <a:custGeom>
              <a:avLst/>
              <a:gdLst/>
              <a:ahLst/>
              <a:cxnLst/>
              <a:rect l="l" t="t" r="r" b="b"/>
              <a:pathLst>
                <a:path w="5890" h="17069" extrusionOk="0">
                  <a:moveTo>
                    <a:pt x="4912" y="0"/>
                  </a:moveTo>
                  <a:cubicBezTo>
                    <a:pt x="4787" y="0"/>
                    <a:pt x="4662" y="101"/>
                    <a:pt x="4687" y="251"/>
                  </a:cubicBezTo>
                  <a:cubicBezTo>
                    <a:pt x="4737" y="2131"/>
                    <a:pt x="4988" y="2983"/>
                    <a:pt x="5188" y="3584"/>
                  </a:cubicBezTo>
                  <a:cubicBezTo>
                    <a:pt x="5313" y="4035"/>
                    <a:pt x="5389" y="4336"/>
                    <a:pt x="5389" y="4837"/>
                  </a:cubicBezTo>
                  <a:cubicBezTo>
                    <a:pt x="5338" y="6015"/>
                    <a:pt x="4787" y="6492"/>
                    <a:pt x="3684" y="7018"/>
                  </a:cubicBezTo>
                  <a:cubicBezTo>
                    <a:pt x="3358" y="7168"/>
                    <a:pt x="3008" y="7268"/>
                    <a:pt x="2632" y="7344"/>
                  </a:cubicBezTo>
                  <a:cubicBezTo>
                    <a:pt x="2080" y="7494"/>
                    <a:pt x="1529" y="7619"/>
                    <a:pt x="1053" y="7995"/>
                  </a:cubicBezTo>
                  <a:cubicBezTo>
                    <a:pt x="50" y="8797"/>
                    <a:pt x="0" y="10176"/>
                    <a:pt x="100" y="11579"/>
                  </a:cubicBezTo>
                  <a:lnTo>
                    <a:pt x="451" y="16842"/>
                  </a:lnTo>
                  <a:cubicBezTo>
                    <a:pt x="451" y="16968"/>
                    <a:pt x="551" y="17068"/>
                    <a:pt x="677" y="17068"/>
                  </a:cubicBezTo>
                  <a:lnTo>
                    <a:pt x="702" y="17068"/>
                  </a:lnTo>
                  <a:cubicBezTo>
                    <a:pt x="827" y="17068"/>
                    <a:pt x="927" y="16943"/>
                    <a:pt x="927" y="16817"/>
                  </a:cubicBezTo>
                  <a:lnTo>
                    <a:pt x="576" y="11529"/>
                  </a:lnTo>
                  <a:cubicBezTo>
                    <a:pt x="501" y="10276"/>
                    <a:pt x="526" y="9023"/>
                    <a:pt x="1353" y="8371"/>
                  </a:cubicBezTo>
                  <a:cubicBezTo>
                    <a:pt x="1729" y="8070"/>
                    <a:pt x="2231" y="7945"/>
                    <a:pt x="2757" y="7820"/>
                  </a:cubicBezTo>
                  <a:cubicBezTo>
                    <a:pt x="3133" y="7720"/>
                    <a:pt x="3509" y="7619"/>
                    <a:pt x="3885" y="7469"/>
                  </a:cubicBezTo>
                  <a:cubicBezTo>
                    <a:pt x="5113" y="6867"/>
                    <a:pt x="5815" y="6266"/>
                    <a:pt x="5865" y="4862"/>
                  </a:cubicBezTo>
                  <a:cubicBezTo>
                    <a:pt x="5890" y="4286"/>
                    <a:pt x="5790" y="3910"/>
                    <a:pt x="5639" y="3459"/>
                  </a:cubicBezTo>
                  <a:cubicBezTo>
                    <a:pt x="5464" y="2857"/>
                    <a:pt x="5238" y="2055"/>
                    <a:pt x="5163" y="226"/>
                  </a:cubicBezTo>
                  <a:cubicBezTo>
                    <a:pt x="5163" y="101"/>
                    <a:pt x="5038" y="0"/>
                    <a:pt x="49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3"/>
            <p:cNvSpPr/>
            <p:nvPr/>
          </p:nvSpPr>
          <p:spPr>
            <a:xfrm>
              <a:off x="6429952" y="4455828"/>
              <a:ext cx="111654" cy="142660"/>
            </a:xfrm>
            <a:custGeom>
              <a:avLst/>
              <a:gdLst/>
              <a:ahLst/>
              <a:cxnLst/>
              <a:rect l="l" t="t" r="r" b="b"/>
              <a:pathLst>
                <a:path w="1354" h="1730" extrusionOk="0">
                  <a:moveTo>
                    <a:pt x="0" y="0"/>
                  </a:moveTo>
                  <a:lnTo>
                    <a:pt x="0" y="1730"/>
                  </a:lnTo>
                  <a:lnTo>
                    <a:pt x="1353" y="1730"/>
                  </a:lnTo>
                  <a:lnTo>
                    <a:pt x="13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3"/>
            <p:cNvSpPr/>
            <p:nvPr/>
          </p:nvSpPr>
          <p:spPr>
            <a:xfrm>
              <a:off x="6235673" y="4205723"/>
              <a:ext cx="512587" cy="250191"/>
            </a:xfrm>
            <a:custGeom>
              <a:avLst/>
              <a:gdLst/>
              <a:ahLst/>
              <a:cxnLst/>
              <a:rect l="l" t="t" r="r" b="b"/>
              <a:pathLst>
                <a:path w="6216" h="3034" extrusionOk="0">
                  <a:moveTo>
                    <a:pt x="1303" y="1"/>
                  </a:moveTo>
                  <a:cubicBezTo>
                    <a:pt x="1103" y="1"/>
                    <a:pt x="902" y="126"/>
                    <a:pt x="852" y="326"/>
                  </a:cubicBezTo>
                  <a:lnTo>
                    <a:pt x="100" y="2357"/>
                  </a:lnTo>
                  <a:cubicBezTo>
                    <a:pt x="0" y="2682"/>
                    <a:pt x="226" y="3033"/>
                    <a:pt x="577" y="3033"/>
                  </a:cubicBezTo>
                  <a:lnTo>
                    <a:pt x="5614" y="3033"/>
                  </a:lnTo>
                  <a:cubicBezTo>
                    <a:pt x="5965" y="3033"/>
                    <a:pt x="6216" y="2682"/>
                    <a:pt x="6090" y="2357"/>
                  </a:cubicBezTo>
                  <a:lnTo>
                    <a:pt x="5364" y="326"/>
                  </a:lnTo>
                  <a:cubicBezTo>
                    <a:pt x="5288" y="126"/>
                    <a:pt x="5088"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3"/>
            <p:cNvSpPr/>
            <p:nvPr/>
          </p:nvSpPr>
          <p:spPr>
            <a:xfrm>
              <a:off x="6274924" y="4238790"/>
              <a:ext cx="432021" cy="181995"/>
            </a:xfrm>
            <a:custGeom>
              <a:avLst/>
              <a:gdLst/>
              <a:ahLst/>
              <a:cxnLst/>
              <a:rect l="l" t="t" r="r" b="b"/>
              <a:pathLst>
                <a:path w="5239" h="2207" extrusionOk="0">
                  <a:moveTo>
                    <a:pt x="827" y="1"/>
                  </a:moveTo>
                  <a:cubicBezTo>
                    <a:pt x="802" y="1"/>
                    <a:pt x="752" y="26"/>
                    <a:pt x="752" y="76"/>
                  </a:cubicBezTo>
                  <a:lnTo>
                    <a:pt x="25" y="2081"/>
                  </a:lnTo>
                  <a:cubicBezTo>
                    <a:pt x="0" y="2131"/>
                    <a:pt x="25" y="2156"/>
                    <a:pt x="25" y="2181"/>
                  </a:cubicBezTo>
                  <a:cubicBezTo>
                    <a:pt x="50" y="2181"/>
                    <a:pt x="76" y="2206"/>
                    <a:pt x="101" y="2206"/>
                  </a:cubicBezTo>
                  <a:lnTo>
                    <a:pt x="5138" y="2206"/>
                  </a:lnTo>
                  <a:cubicBezTo>
                    <a:pt x="5188" y="2206"/>
                    <a:pt x="5213" y="2181"/>
                    <a:pt x="5213" y="2181"/>
                  </a:cubicBezTo>
                  <a:cubicBezTo>
                    <a:pt x="5238" y="2156"/>
                    <a:pt x="5238" y="2131"/>
                    <a:pt x="5238" y="2081"/>
                  </a:cubicBezTo>
                  <a:lnTo>
                    <a:pt x="4512" y="76"/>
                  </a:lnTo>
                  <a:cubicBezTo>
                    <a:pt x="4487"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3"/>
            <p:cNvSpPr/>
            <p:nvPr/>
          </p:nvSpPr>
          <p:spPr>
            <a:xfrm>
              <a:off x="6291417" y="4253303"/>
              <a:ext cx="398954" cy="155029"/>
            </a:xfrm>
            <a:custGeom>
              <a:avLst/>
              <a:gdLst/>
              <a:ahLst/>
              <a:cxnLst/>
              <a:rect l="l" t="t" r="r" b="b"/>
              <a:pathLst>
                <a:path w="4838" h="1880" extrusionOk="0">
                  <a:moveTo>
                    <a:pt x="678" y="0"/>
                  </a:moveTo>
                  <a:lnTo>
                    <a:pt x="1" y="1880"/>
                  </a:lnTo>
                  <a:lnTo>
                    <a:pt x="4838" y="1880"/>
                  </a:lnTo>
                  <a:lnTo>
                    <a:pt x="4161"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3"/>
            <p:cNvSpPr/>
            <p:nvPr/>
          </p:nvSpPr>
          <p:spPr>
            <a:xfrm>
              <a:off x="6336936" y="4271857"/>
              <a:ext cx="310059" cy="70341"/>
            </a:xfrm>
            <a:custGeom>
              <a:avLst/>
              <a:gdLst/>
              <a:ahLst/>
              <a:cxnLst/>
              <a:rect l="l" t="t" r="r" b="b"/>
              <a:pathLst>
                <a:path w="3760" h="853" extrusionOk="0">
                  <a:moveTo>
                    <a:pt x="301" y="1"/>
                  </a:moveTo>
                  <a:lnTo>
                    <a:pt x="0" y="853"/>
                  </a:lnTo>
                  <a:lnTo>
                    <a:pt x="3760" y="853"/>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3"/>
            <p:cNvSpPr/>
            <p:nvPr/>
          </p:nvSpPr>
          <p:spPr>
            <a:xfrm>
              <a:off x="6169539" y="4385571"/>
              <a:ext cx="642795" cy="70341"/>
            </a:xfrm>
            <a:custGeom>
              <a:avLst/>
              <a:gdLst/>
              <a:ahLst/>
              <a:cxnLst/>
              <a:rect l="l" t="t" r="r" b="b"/>
              <a:pathLst>
                <a:path w="7795" h="853" extrusionOk="0">
                  <a:moveTo>
                    <a:pt x="852" y="0"/>
                  </a:moveTo>
                  <a:cubicBezTo>
                    <a:pt x="376" y="0"/>
                    <a:pt x="0" y="376"/>
                    <a:pt x="0" y="852"/>
                  </a:cubicBezTo>
                  <a:lnTo>
                    <a:pt x="7795" y="852"/>
                  </a:lnTo>
                  <a:cubicBezTo>
                    <a:pt x="7795" y="376"/>
                    <a:pt x="7419" y="0"/>
                    <a:pt x="6968"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3"/>
            <p:cNvSpPr/>
            <p:nvPr/>
          </p:nvSpPr>
          <p:spPr>
            <a:xfrm>
              <a:off x="6194277" y="4385571"/>
              <a:ext cx="593235" cy="16575"/>
            </a:xfrm>
            <a:custGeom>
              <a:avLst/>
              <a:gdLst/>
              <a:ahLst/>
              <a:cxnLst/>
              <a:rect l="l" t="t" r="r" b="b"/>
              <a:pathLst>
                <a:path w="7194" h="201" extrusionOk="0">
                  <a:moveTo>
                    <a:pt x="552" y="0"/>
                  </a:moveTo>
                  <a:cubicBezTo>
                    <a:pt x="327" y="0"/>
                    <a:pt x="151" y="75"/>
                    <a:pt x="1" y="201"/>
                  </a:cubicBezTo>
                  <a:lnTo>
                    <a:pt x="7194" y="201"/>
                  </a:lnTo>
                  <a:cubicBezTo>
                    <a:pt x="7069" y="75"/>
                    <a:pt x="6868" y="0"/>
                    <a:pt x="666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3"/>
            <p:cNvSpPr/>
            <p:nvPr/>
          </p:nvSpPr>
          <p:spPr>
            <a:xfrm>
              <a:off x="6237734"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3"/>
            <p:cNvSpPr/>
            <p:nvPr/>
          </p:nvSpPr>
          <p:spPr>
            <a:xfrm>
              <a:off x="6241857" y="4431007"/>
              <a:ext cx="24904" cy="12452"/>
            </a:xfrm>
            <a:custGeom>
              <a:avLst/>
              <a:gdLst/>
              <a:ahLst/>
              <a:cxnLst/>
              <a:rect l="l" t="t" r="r" b="b"/>
              <a:pathLst>
                <a:path w="302" h="151" extrusionOk="0">
                  <a:moveTo>
                    <a:pt x="0" y="0"/>
                  </a:moveTo>
                  <a:cubicBezTo>
                    <a:pt x="0" y="76"/>
                    <a:pt x="76" y="151"/>
                    <a:pt x="151"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3"/>
            <p:cNvSpPr/>
            <p:nvPr/>
          </p:nvSpPr>
          <p:spPr>
            <a:xfrm>
              <a:off x="6316238"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3"/>
            <p:cNvSpPr/>
            <p:nvPr/>
          </p:nvSpPr>
          <p:spPr>
            <a:xfrm>
              <a:off x="6320361"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3"/>
            <p:cNvSpPr/>
            <p:nvPr/>
          </p:nvSpPr>
          <p:spPr>
            <a:xfrm>
              <a:off x="6394741" y="4410310"/>
              <a:ext cx="35294" cy="35211"/>
            </a:xfrm>
            <a:custGeom>
              <a:avLst/>
              <a:gdLst/>
              <a:ahLst/>
              <a:cxnLst/>
              <a:rect l="l" t="t" r="r" b="b"/>
              <a:pathLst>
                <a:path w="428" h="427" extrusionOk="0">
                  <a:moveTo>
                    <a:pt x="227" y="1"/>
                  </a:moveTo>
                  <a:cubicBezTo>
                    <a:pt x="101" y="1"/>
                    <a:pt x="1" y="101"/>
                    <a:pt x="1" y="201"/>
                  </a:cubicBezTo>
                  <a:cubicBezTo>
                    <a:pt x="1" y="327"/>
                    <a:pt x="101" y="427"/>
                    <a:pt x="227" y="427"/>
                  </a:cubicBezTo>
                  <a:cubicBezTo>
                    <a:pt x="327" y="427"/>
                    <a:pt x="427" y="327"/>
                    <a:pt x="427" y="201"/>
                  </a:cubicBezTo>
                  <a:cubicBezTo>
                    <a:pt x="427" y="101"/>
                    <a:pt x="327"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3"/>
            <p:cNvSpPr/>
            <p:nvPr/>
          </p:nvSpPr>
          <p:spPr>
            <a:xfrm>
              <a:off x="6398947" y="4431007"/>
              <a:ext cx="26883" cy="12452"/>
            </a:xfrm>
            <a:custGeom>
              <a:avLst/>
              <a:gdLst/>
              <a:ahLst/>
              <a:cxnLst/>
              <a:rect l="l" t="t" r="r" b="b"/>
              <a:pathLst>
                <a:path w="326"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3"/>
            <p:cNvSpPr/>
            <p:nvPr/>
          </p:nvSpPr>
          <p:spPr>
            <a:xfrm>
              <a:off x="6473327"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3"/>
            <p:cNvSpPr/>
            <p:nvPr/>
          </p:nvSpPr>
          <p:spPr>
            <a:xfrm>
              <a:off x="6477450"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3"/>
            <p:cNvSpPr/>
            <p:nvPr/>
          </p:nvSpPr>
          <p:spPr>
            <a:xfrm>
              <a:off x="6553892"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3"/>
            <p:cNvSpPr/>
            <p:nvPr/>
          </p:nvSpPr>
          <p:spPr>
            <a:xfrm>
              <a:off x="6558015" y="4431007"/>
              <a:ext cx="24904" cy="12452"/>
            </a:xfrm>
            <a:custGeom>
              <a:avLst/>
              <a:gdLst/>
              <a:ahLst/>
              <a:cxnLst/>
              <a:rect l="l" t="t" r="r" b="b"/>
              <a:pathLst>
                <a:path w="302" h="151" extrusionOk="0">
                  <a:moveTo>
                    <a:pt x="1" y="0"/>
                  </a:moveTo>
                  <a:cubicBezTo>
                    <a:pt x="1" y="76"/>
                    <a:pt x="51" y="151"/>
                    <a:pt x="151" y="151"/>
                  </a:cubicBezTo>
                  <a:cubicBezTo>
                    <a:pt x="227" y="151"/>
                    <a:pt x="302" y="76"/>
                    <a:pt x="302"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3"/>
            <p:cNvSpPr/>
            <p:nvPr/>
          </p:nvSpPr>
          <p:spPr>
            <a:xfrm>
              <a:off x="6632478" y="4410310"/>
              <a:ext cx="33150" cy="35211"/>
            </a:xfrm>
            <a:custGeom>
              <a:avLst/>
              <a:gdLst/>
              <a:ahLst/>
              <a:cxnLst/>
              <a:rect l="l" t="t" r="r" b="b"/>
              <a:pathLst>
                <a:path w="402" h="427" extrusionOk="0">
                  <a:moveTo>
                    <a:pt x="201" y="1"/>
                  </a:moveTo>
                  <a:cubicBezTo>
                    <a:pt x="100" y="1"/>
                    <a:pt x="0" y="101"/>
                    <a:pt x="0" y="201"/>
                  </a:cubicBezTo>
                  <a:cubicBezTo>
                    <a:pt x="0" y="327"/>
                    <a:pt x="100"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3"/>
            <p:cNvSpPr/>
            <p:nvPr/>
          </p:nvSpPr>
          <p:spPr>
            <a:xfrm>
              <a:off x="6636601"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3"/>
            <p:cNvSpPr/>
            <p:nvPr/>
          </p:nvSpPr>
          <p:spPr>
            <a:xfrm>
              <a:off x="6710981"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6" y="427"/>
                    <a:pt x="427" y="327"/>
                    <a:pt x="427" y="201"/>
                  </a:cubicBezTo>
                  <a:cubicBezTo>
                    <a:pt x="427"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3"/>
            <p:cNvSpPr/>
            <p:nvPr/>
          </p:nvSpPr>
          <p:spPr>
            <a:xfrm>
              <a:off x="6715104"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3"/>
            <p:cNvSpPr/>
            <p:nvPr/>
          </p:nvSpPr>
          <p:spPr>
            <a:xfrm>
              <a:off x="6407193"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52" y="928"/>
                  </a:lnTo>
                  <a:cubicBezTo>
                    <a:pt x="251" y="928"/>
                    <a:pt x="0" y="1178"/>
                    <a:pt x="0" y="1479"/>
                  </a:cubicBezTo>
                  <a:lnTo>
                    <a:pt x="0" y="2031"/>
                  </a:lnTo>
                  <a:lnTo>
                    <a:pt x="1880" y="2031"/>
                  </a:lnTo>
                  <a:lnTo>
                    <a:pt x="1880" y="1479"/>
                  </a:lnTo>
                  <a:cubicBezTo>
                    <a:pt x="1880" y="1178"/>
                    <a:pt x="1654" y="928"/>
                    <a:pt x="1329" y="928"/>
                  </a:cubicBezTo>
                  <a:lnTo>
                    <a:pt x="1504" y="928"/>
                  </a:lnTo>
                  <a:cubicBezTo>
                    <a:pt x="1579" y="928"/>
                    <a:pt x="1629" y="878"/>
                    <a:pt x="1629" y="828"/>
                  </a:cubicBezTo>
                  <a:cubicBezTo>
                    <a:pt x="1629" y="752"/>
                    <a:pt x="1579" y="702"/>
                    <a:pt x="1504" y="702"/>
                  </a:cubicBezTo>
                  <a:cubicBezTo>
                    <a:pt x="1579" y="702"/>
                    <a:pt x="1629" y="652"/>
                    <a:pt x="1629" y="577"/>
                  </a:cubicBezTo>
                  <a:cubicBezTo>
                    <a:pt x="1629" y="527"/>
                    <a:pt x="1579" y="477"/>
                    <a:pt x="1504" y="477"/>
                  </a:cubicBezTo>
                  <a:cubicBezTo>
                    <a:pt x="1579" y="477"/>
                    <a:pt x="1629" y="402"/>
                    <a:pt x="1629" y="351"/>
                  </a:cubicBezTo>
                  <a:cubicBezTo>
                    <a:pt x="1629" y="276"/>
                    <a:pt x="1579" y="226"/>
                    <a:pt x="1504" y="226"/>
                  </a:cubicBezTo>
                  <a:cubicBezTo>
                    <a:pt x="1579" y="226"/>
                    <a:pt x="1629" y="176"/>
                    <a:pt x="1629" y="101"/>
                  </a:cubicBezTo>
                  <a:cubicBezTo>
                    <a:pt x="1629"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3"/>
            <p:cNvSpPr/>
            <p:nvPr/>
          </p:nvSpPr>
          <p:spPr>
            <a:xfrm>
              <a:off x="6425747" y="4129281"/>
              <a:ext cx="26965" cy="62094"/>
            </a:xfrm>
            <a:custGeom>
              <a:avLst/>
              <a:gdLst/>
              <a:ahLst/>
              <a:cxnLst/>
              <a:rect l="l" t="t" r="r" b="b"/>
              <a:pathLst>
                <a:path w="327" h="753" extrusionOk="0">
                  <a:moveTo>
                    <a:pt x="327" y="0"/>
                  </a:moveTo>
                  <a:cubicBezTo>
                    <a:pt x="151" y="0"/>
                    <a:pt x="1" y="151"/>
                    <a:pt x="1" y="326"/>
                  </a:cubicBezTo>
                  <a:lnTo>
                    <a:pt x="1" y="752"/>
                  </a:lnTo>
                  <a:lnTo>
                    <a:pt x="327" y="752"/>
                  </a:lnTo>
                  <a:lnTo>
                    <a:pt x="32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3"/>
            <p:cNvSpPr/>
            <p:nvPr/>
          </p:nvSpPr>
          <p:spPr>
            <a:xfrm>
              <a:off x="6438198" y="4038326"/>
              <a:ext cx="93100" cy="10390"/>
            </a:xfrm>
            <a:custGeom>
              <a:avLst/>
              <a:gdLst/>
              <a:ahLst/>
              <a:cxnLst/>
              <a:rect l="l" t="t" r="r" b="b"/>
              <a:pathLst>
                <a:path w="1129" h="126"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3"/>
            <p:cNvSpPr/>
            <p:nvPr/>
          </p:nvSpPr>
          <p:spPr>
            <a:xfrm>
              <a:off x="6438198" y="4056962"/>
              <a:ext cx="93100" cy="10390"/>
            </a:xfrm>
            <a:custGeom>
              <a:avLst/>
              <a:gdLst/>
              <a:ahLst/>
              <a:cxnLst/>
              <a:rect l="l" t="t" r="r" b="b"/>
              <a:pathLst>
                <a:path w="1129" h="126" extrusionOk="0">
                  <a:moveTo>
                    <a:pt x="50" y="0"/>
                  </a:moveTo>
                  <a:cubicBezTo>
                    <a:pt x="25" y="0"/>
                    <a:pt x="0" y="25"/>
                    <a:pt x="0" y="50"/>
                  </a:cubicBezTo>
                  <a:cubicBezTo>
                    <a:pt x="0" y="100"/>
                    <a:pt x="25" y="125"/>
                    <a:pt x="50" y="125"/>
                  </a:cubicBezTo>
                  <a:lnTo>
                    <a:pt x="1078" y="125"/>
                  </a:lnTo>
                  <a:cubicBezTo>
                    <a:pt x="1103" y="125"/>
                    <a:pt x="1128" y="100"/>
                    <a:pt x="1128" y="50"/>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3"/>
            <p:cNvSpPr/>
            <p:nvPr/>
          </p:nvSpPr>
          <p:spPr>
            <a:xfrm>
              <a:off x="6438198" y="4077577"/>
              <a:ext cx="93100" cy="10473"/>
            </a:xfrm>
            <a:custGeom>
              <a:avLst/>
              <a:gdLst/>
              <a:ahLst/>
              <a:cxnLst/>
              <a:rect l="l" t="t" r="r" b="b"/>
              <a:pathLst>
                <a:path w="1129" h="127" extrusionOk="0">
                  <a:moveTo>
                    <a:pt x="50" y="1"/>
                  </a:moveTo>
                  <a:cubicBezTo>
                    <a:pt x="25" y="1"/>
                    <a:pt x="0" y="26"/>
                    <a:pt x="0" y="76"/>
                  </a:cubicBezTo>
                  <a:cubicBezTo>
                    <a:pt x="0" y="101"/>
                    <a:pt x="25" y="126"/>
                    <a:pt x="50" y="126"/>
                  </a:cubicBezTo>
                  <a:lnTo>
                    <a:pt x="1078" y="126"/>
                  </a:lnTo>
                  <a:cubicBezTo>
                    <a:pt x="1103" y="126"/>
                    <a:pt x="1128" y="101"/>
                    <a:pt x="1128" y="76"/>
                  </a:cubicBezTo>
                  <a:cubicBezTo>
                    <a:pt x="1128" y="26"/>
                    <a:pt x="1103"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3"/>
            <p:cNvSpPr/>
            <p:nvPr/>
          </p:nvSpPr>
          <p:spPr>
            <a:xfrm>
              <a:off x="6438198" y="4096214"/>
              <a:ext cx="93100" cy="10390"/>
            </a:xfrm>
            <a:custGeom>
              <a:avLst/>
              <a:gdLst/>
              <a:ahLst/>
              <a:cxnLst/>
              <a:rect l="l" t="t" r="r" b="b"/>
              <a:pathLst>
                <a:path w="1129" h="126" extrusionOk="0">
                  <a:moveTo>
                    <a:pt x="50" y="0"/>
                  </a:moveTo>
                  <a:cubicBezTo>
                    <a:pt x="25" y="0"/>
                    <a:pt x="0" y="25"/>
                    <a:pt x="0" y="75"/>
                  </a:cubicBezTo>
                  <a:cubicBezTo>
                    <a:pt x="0" y="101"/>
                    <a:pt x="25" y="126"/>
                    <a:pt x="50" y="126"/>
                  </a:cubicBezTo>
                  <a:lnTo>
                    <a:pt x="1078" y="126"/>
                  </a:lnTo>
                  <a:cubicBezTo>
                    <a:pt x="1103" y="126"/>
                    <a:pt x="1128" y="101"/>
                    <a:pt x="1128" y="75"/>
                  </a:cubicBezTo>
                  <a:cubicBezTo>
                    <a:pt x="1128" y="25"/>
                    <a:pt x="1103"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3"/>
            <p:cNvSpPr/>
            <p:nvPr/>
          </p:nvSpPr>
          <p:spPr>
            <a:xfrm>
              <a:off x="6801936" y="2802392"/>
              <a:ext cx="86833" cy="93100"/>
            </a:xfrm>
            <a:custGeom>
              <a:avLst/>
              <a:gdLst/>
              <a:ahLst/>
              <a:cxnLst/>
              <a:rect l="l" t="t" r="r" b="b"/>
              <a:pathLst>
                <a:path w="1053" h="1129" extrusionOk="0">
                  <a:moveTo>
                    <a:pt x="0" y="1"/>
                  </a:moveTo>
                  <a:lnTo>
                    <a:pt x="0" y="302"/>
                  </a:lnTo>
                  <a:cubicBezTo>
                    <a:pt x="0" y="477"/>
                    <a:pt x="151" y="602"/>
                    <a:pt x="301" y="602"/>
                  </a:cubicBezTo>
                  <a:lnTo>
                    <a:pt x="201" y="602"/>
                  </a:lnTo>
                  <a:cubicBezTo>
                    <a:pt x="176" y="602"/>
                    <a:pt x="151" y="628"/>
                    <a:pt x="151" y="678"/>
                  </a:cubicBezTo>
                  <a:cubicBezTo>
                    <a:pt x="151" y="703"/>
                    <a:pt x="176" y="728"/>
                    <a:pt x="201" y="728"/>
                  </a:cubicBezTo>
                  <a:cubicBezTo>
                    <a:pt x="176" y="728"/>
                    <a:pt x="151" y="778"/>
                    <a:pt x="151" y="803"/>
                  </a:cubicBezTo>
                  <a:cubicBezTo>
                    <a:pt x="151" y="853"/>
                    <a:pt x="176" y="878"/>
                    <a:pt x="201" y="878"/>
                  </a:cubicBezTo>
                  <a:cubicBezTo>
                    <a:pt x="176" y="878"/>
                    <a:pt x="151" y="903"/>
                    <a:pt x="151" y="928"/>
                  </a:cubicBezTo>
                  <a:cubicBezTo>
                    <a:pt x="151" y="978"/>
                    <a:pt x="176" y="1003"/>
                    <a:pt x="201" y="1003"/>
                  </a:cubicBezTo>
                  <a:cubicBezTo>
                    <a:pt x="176" y="1003"/>
                    <a:pt x="151" y="1029"/>
                    <a:pt x="151" y="1079"/>
                  </a:cubicBezTo>
                  <a:cubicBezTo>
                    <a:pt x="151" y="1104"/>
                    <a:pt x="176" y="1129"/>
                    <a:pt x="201" y="1129"/>
                  </a:cubicBezTo>
                  <a:lnTo>
                    <a:pt x="852" y="1129"/>
                  </a:lnTo>
                  <a:cubicBezTo>
                    <a:pt x="878" y="1129"/>
                    <a:pt x="903" y="1104"/>
                    <a:pt x="903" y="1079"/>
                  </a:cubicBezTo>
                  <a:cubicBezTo>
                    <a:pt x="903" y="1029"/>
                    <a:pt x="878" y="1003"/>
                    <a:pt x="852" y="1003"/>
                  </a:cubicBezTo>
                  <a:cubicBezTo>
                    <a:pt x="878" y="1003"/>
                    <a:pt x="903" y="978"/>
                    <a:pt x="903" y="928"/>
                  </a:cubicBezTo>
                  <a:cubicBezTo>
                    <a:pt x="903" y="903"/>
                    <a:pt x="878" y="878"/>
                    <a:pt x="852" y="878"/>
                  </a:cubicBezTo>
                  <a:cubicBezTo>
                    <a:pt x="878" y="878"/>
                    <a:pt x="903" y="853"/>
                    <a:pt x="903" y="803"/>
                  </a:cubicBezTo>
                  <a:cubicBezTo>
                    <a:pt x="903" y="778"/>
                    <a:pt x="878" y="728"/>
                    <a:pt x="852" y="728"/>
                  </a:cubicBezTo>
                  <a:cubicBezTo>
                    <a:pt x="878" y="728"/>
                    <a:pt x="903" y="703"/>
                    <a:pt x="903" y="678"/>
                  </a:cubicBezTo>
                  <a:cubicBezTo>
                    <a:pt x="903" y="628"/>
                    <a:pt x="878" y="602"/>
                    <a:pt x="852" y="602"/>
                  </a:cubicBezTo>
                  <a:lnTo>
                    <a:pt x="752" y="602"/>
                  </a:lnTo>
                  <a:cubicBezTo>
                    <a:pt x="928"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3"/>
            <p:cNvSpPr/>
            <p:nvPr/>
          </p:nvSpPr>
          <p:spPr>
            <a:xfrm>
              <a:off x="6863947"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3"/>
            <p:cNvSpPr/>
            <p:nvPr/>
          </p:nvSpPr>
          <p:spPr>
            <a:xfrm>
              <a:off x="6820490" y="2889224"/>
              <a:ext cx="51786" cy="6267"/>
            </a:xfrm>
            <a:custGeom>
              <a:avLst/>
              <a:gdLst/>
              <a:ahLst/>
              <a:cxnLst/>
              <a:rect l="l" t="t" r="r" b="b"/>
              <a:pathLst>
                <a:path w="628" h="76" extrusionOk="0">
                  <a:moveTo>
                    <a:pt x="26" y="1"/>
                  </a:moveTo>
                  <a:cubicBezTo>
                    <a:pt x="1" y="1"/>
                    <a:pt x="1" y="26"/>
                    <a:pt x="1" y="51"/>
                  </a:cubicBezTo>
                  <a:cubicBezTo>
                    <a:pt x="1" y="51"/>
                    <a:pt x="1" y="76"/>
                    <a:pt x="26" y="76"/>
                  </a:cubicBezTo>
                  <a:lnTo>
                    <a:pt x="602" y="76"/>
                  </a:lnTo>
                  <a:cubicBezTo>
                    <a:pt x="602" y="76"/>
                    <a:pt x="627" y="51"/>
                    <a:pt x="627" y="51"/>
                  </a:cubicBezTo>
                  <a:cubicBezTo>
                    <a:pt x="627" y="26"/>
                    <a:pt x="602"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3"/>
            <p:cNvSpPr/>
            <p:nvPr/>
          </p:nvSpPr>
          <p:spPr>
            <a:xfrm>
              <a:off x="6820490" y="2878916"/>
              <a:ext cx="51786" cy="6267"/>
            </a:xfrm>
            <a:custGeom>
              <a:avLst/>
              <a:gdLst/>
              <a:ahLst/>
              <a:cxnLst/>
              <a:rect l="l" t="t" r="r" b="b"/>
              <a:pathLst>
                <a:path w="628" h="76" extrusionOk="0">
                  <a:moveTo>
                    <a:pt x="26" y="0"/>
                  </a:moveTo>
                  <a:cubicBezTo>
                    <a:pt x="1" y="0"/>
                    <a:pt x="1" y="25"/>
                    <a:pt x="1" y="50"/>
                  </a:cubicBezTo>
                  <a:cubicBezTo>
                    <a:pt x="1" y="50"/>
                    <a:pt x="1" y="75"/>
                    <a:pt x="26" y="75"/>
                  </a:cubicBezTo>
                  <a:lnTo>
                    <a:pt x="602" y="75"/>
                  </a:lnTo>
                  <a:cubicBezTo>
                    <a:pt x="602" y="75"/>
                    <a:pt x="627" y="50"/>
                    <a:pt x="627" y="50"/>
                  </a:cubicBezTo>
                  <a:cubicBezTo>
                    <a:pt x="627" y="25"/>
                    <a:pt x="602"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3"/>
            <p:cNvSpPr/>
            <p:nvPr/>
          </p:nvSpPr>
          <p:spPr>
            <a:xfrm>
              <a:off x="6820490" y="2868526"/>
              <a:ext cx="51786" cy="4288"/>
            </a:xfrm>
            <a:custGeom>
              <a:avLst/>
              <a:gdLst/>
              <a:ahLst/>
              <a:cxnLst/>
              <a:rect l="l" t="t" r="r" b="b"/>
              <a:pathLst>
                <a:path w="628" h="52"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3"/>
            <p:cNvSpPr/>
            <p:nvPr/>
          </p:nvSpPr>
          <p:spPr>
            <a:xfrm>
              <a:off x="6820490" y="2858219"/>
              <a:ext cx="51786" cy="4206"/>
            </a:xfrm>
            <a:custGeom>
              <a:avLst/>
              <a:gdLst/>
              <a:ahLst/>
              <a:cxnLst/>
              <a:rect l="l" t="t" r="r" b="b"/>
              <a:pathLst>
                <a:path w="628" h="51" extrusionOk="0">
                  <a:moveTo>
                    <a:pt x="26" y="1"/>
                  </a:moveTo>
                  <a:cubicBezTo>
                    <a:pt x="1" y="1"/>
                    <a:pt x="1" y="1"/>
                    <a:pt x="1" y="26"/>
                  </a:cubicBezTo>
                  <a:cubicBezTo>
                    <a:pt x="1" y="51"/>
                    <a:pt x="1" y="51"/>
                    <a:pt x="26" y="51"/>
                  </a:cubicBezTo>
                  <a:lnTo>
                    <a:pt x="602" y="51"/>
                  </a:lnTo>
                  <a:cubicBezTo>
                    <a:pt x="602" y="51"/>
                    <a:pt x="627" y="51"/>
                    <a:pt x="627" y="26"/>
                  </a:cubicBezTo>
                  <a:cubicBezTo>
                    <a:pt x="627" y="1"/>
                    <a:pt x="602"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3"/>
            <p:cNvSpPr/>
            <p:nvPr/>
          </p:nvSpPr>
          <p:spPr>
            <a:xfrm>
              <a:off x="7667865" y="2746648"/>
              <a:ext cx="1349664" cy="1419922"/>
            </a:xfrm>
            <a:custGeom>
              <a:avLst/>
              <a:gdLst/>
              <a:ahLst/>
              <a:cxnLst/>
              <a:rect l="l" t="t" r="r" b="b"/>
              <a:pathLst>
                <a:path w="16367" h="17219" extrusionOk="0">
                  <a:moveTo>
                    <a:pt x="226" y="0"/>
                  </a:moveTo>
                  <a:cubicBezTo>
                    <a:pt x="101" y="0"/>
                    <a:pt x="1" y="101"/>
                    <a:pt x="1" y="251"/>
                  </a:cubicBezTo>
                  <a:cubicBezTo>
                    <a:pt x="26" y="752"/>
                    <a:pt x="76" y="1253"/>
                    <a:pt x="126" y="1730"/>
                  </a:cubicBezTo>
                  <a:cubicBezTo>
                    <a:pt x="201" y="2456"/>
                    <a:pt x="301" y="3133"/>
                    <a:pt x="251" y="3885"/>
                  </a:cubicBezTo>
                  <a:lnTo>
                    <a:pt x="251" y="4010"/>
                  </a:lnTo>
                  <a:cubicBezTo>
                    <a:pt x="176" y="5213"/>
                    <a:pt x="126" y="6441"/>
                    <a:pt x="702" y="7544"/>
                  </a:cubicBezTo>
                  <a:cubicBezTo>
                    <a:pt x="1329" y="8722"/>
                    <a:pt x="2682" y="9549"/>
                    <a:pt x="4311" y="9750"/>
                  </a:cubicBezTo>
                  <a:cubicBezTo>
                    <a:pt x="4583" y="9784"/>
                    <a:pt x="4851" y="9798"/>
                    <a:pt x="5118" y="9798"/>
                  </a:cubicBezTo>
                  <a:cubicBezTo>
                    <a:pt x="6033" y="9798"/>
                    <a:pt x="6922" y="9624"/>
                    <a:pt x="7795" y="9449"/>
                  </a:cubicBezTo>
                  <a:cubicBezTo>
                    <a:pt x="8659" y="9276"/>
                    <a:pt x="9503" y="9103"/>
                    <a:pt x="10347" y="9103"/>
                  </a:cubicBezTo>
                  <a:cubicBezTo>
                    <a:pt x="10849" y="9103"/>
                    <a:pt x="11350" y="9165"/>
                    <a:pt x="11855" y="9324"/>
                  </a:cubicBezTo>
                  <a:cubicBezTo>
                    <a:pt x="13209" y="9750"/>
                    <a:pt x="14412" y="10878"/>
                    <a:pt x="15088" y="12381"/>
                  </a:cubicBezTo>
                  <a:cubicBezTo>
                    <a:pt x="15640" y="13634"/>
                    <a:pt x="15890" y="15138"/>
                    <a:pt x="15790" y="16968"/>
                  </a:cubicBezTo>
                  <a:cubicBezTo>
                    <a:pt x="15790" y="17093"/>
                    <a:pt x="15890" y="17193"/>
                    <a:pt x="16016" y="17218"/>
                  </a:cubicBezTo>
                  <a:lnTo>
                    <a:pt x="16041" y="17218"/>
                  </a:lnTo>
                  <a:cubicBezTo>
                    <a:pt x="16166" y="17218"/>
                    <a:pt x="16266" y="17118"/>
                    <a:pt x="16266" y="16968"/>
                  </a:cubicBezTo>
                  <a:cubicBezTo>
                    <a:pt x="16367" y="15088"/>
                    <a:pt x="16116" y="13509"/>
                    <a:pt x="15515" y="12181"/>
                  </a:cubicBezTo>
                  <a:cubicBezTo>
                    <a:pt x="14788" y="10552"/>
                    <a:pt x="13484" y="9324"/>
                    <a:pt x="12006" y="8873"/>
                  </a:cubicBezTo>
                  <a:cubicBezTo>
                    <a:pt x="11438" y="8699"/>
                    <a:pt x="10873" y="8633"/>
                    <a:pt x="10316" y="8633"/>
                  </a:cubicBezTo>
                  <a:cubicBezTo>
                    <a:pt x="9421" y="8633"/>
                    <a:pt x="8544" y="8803"/>
                    <a:pt x="7695" y="8973"/>
                  </a:cubicBezTo>
                  <a:cubicBezTo>
                    <a:pt x="6860" y="9147"/>
                    <a:pt x="5995" y="9322"/>
                    <a:pt x="5124" y="9322"/>
                  </a:cubicBezTo>
                  <a:cubicBezTo>
                    <a:pt x="4870" y="9322"/>
                    <a:pt x="4616" y="9307"/>
                    <a:pt x="4362" y="9274"/>
                  </a:cubicBezTo>
                  <a:cubicBezTo>
                    <a:pt x="2908" y="9098"/>
                    <a:pt x="1680" y="8346"/>
                    <a:pt x="1128" y="7319"/>
                  </a:cubicBezTo>
                  <a:cubicBezTo>
                    <a:pt x="602" y="6341"/>
                    <a:pt x="652" y="5163"/>
                    <a:pt x="727" y="4035"/>
                  </a:cubicBezTo>
                  <a:lnTo>
                    <a:pt x="727" y="3910"/>
                  </a:lnTo>
                  <a:cubicBezTo>
                    <a:pt x="778" y="3133"/>
                    <a:pt x="677" y="2381"/>
                    <a:pt x="602" y="1679"/>
                  </a:cubicBezTo>
                  <a:cubicBezTo>
                    <a:pt x="552" y="1203"/>
                    <a:pt x="502" y="727"/>
                    <a:pt x="477" y="226"/>
                  </a:cubicBezTo>
                  <a:cubicBezTo>
                    <a:pt x="477" y="101"/>
                    <a:pt x="352" y="0"/>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3"/>
            <p:cNvSpPr/>
            <p:nvPr/>
          </p:nvSpPr>
          <p:spPr>
            <a:xfrm>
              <a:off x="7655496" y="2802392"/>
              <a:ext cx="84771" cy="93100"/>
            </a:xfrm>
            <a:custGeom>
              <a:avLst/>
              <a:gdLst/>
              <a:ahLst/>
              <a:cxnLst/>
              <a:rect l="l" t="t" r="r" b="b"/>
              <a:pathLst>
                <a:path w="1028" h="1129" extrusionOk="0">
                  <a:moveTo>
                    <a:pt x="0" y="1"/>
                  </a:moveTo>
                  <a:lnTo>
                    <a:pt x="0" y="302"/>
                  </a:lnTo>
                  <a:cubicBezTo>
                    <a:pt x="0" y="477"/>
                    <a:pt x="126" y="602"/>
                    <a:pt x="301" y="602"/>
                  </a:cubicBezTo>
                  <a:lnTo>
                    <a:pt x="201" y="602"/>
                  </a:lnTo>
                  <a:cubicBezTo>
                    <a:pt x="151" y="602"/>
                    <a:pt x="126" y="628"/>
                    <a:pt x="126" y="678"/>
                  </a:cubicBezTo>
                  <a:cubicBezTo>
                    <a:pt x="126" y="703"/>
                    <a:pt x="151" y="728"/>
                    <a:pt x="201" y="728"/>
                  </a:cubicBezTo>
                  <a:cubicBezTo>
                    <a:pt x="151" y="728"/>
                    <a:pt x="126" y="778"/>
                    <a:pt x="126" y="803"/>
                  </a:cubicBezTo>
                  <a:cubicBezTo>
                    <a:pt x="126" y="853"/>
                    <a:pt x="151" y="878"/>
                    <a:pt x="201" y="878"/>
                  </a:cubicBezTo>
                  <a:cubicBezTo>
                    <a:pt x="151" y="878"/>
                    <a:pt x="126" y="903"/>
                    <a:pt x="126" y="928"/>
                  </a:cubicBezTo>
                  <a:cubicBezTo>
                    <a:pt x="126" y="978"/>
                    <a:pt x="151" y="1003"/>
                    <a:pt x="201" y="1003"/>
                  </a:cubicBezTo>
                  <a:cubicBezTo>
                    <a:pt x="151" y="1003"/>
                    <a:pt x="126" y="1029"/>
                    <a:pt x="126" y="1079"/>
                  </a:cubicBezTo>
                  <a:cubicBezTo>
                    <a:pt x="126" y="1104"/>
                    <a:pt x="151" y="1129"/>
                    <a:pt x="201" y="1129"/>
                  </a:cubicBezTo>
                  <a:lnTo>
                    <a:pt x="827" y="1129"/>
                  </a:lnTo>
                  <a:cubicBezTo>
                    <a:pt x="852" y="1129"/>
                    <a:pt x="903" y="1104"/>
                    <a:pt x="903" y="1079"/>
                  </a:cubicBezTo>
                  <a:cubicBezTo>
                    <a:pt x="903" y="1029"/>
                    <a:pt x="852" y="1003"/>
                    <a:pt x="827" y="1003"/>
                  </a:cubicBezTo>
                  <a:cubicBezTo>
                    <a:pt x="852" y="1003"/>
                    <a:pt x="903" y="978"/>
                    <a:pt x="903" y="928"/>
                  </a:cubicBezTo>
                  <a:cubicBezTo>
                    <a:pt x="903" y="903"/>
                    <a:pt x="852" y="878"/>
                    <a:pt x="827" y="878"/>
                  </a:cubicBezTo>
                  <a:cubicBezTo>
                    <a:pt x="852" y="878"/>
                    <a:pt x="903" y="853"/>
                    <a:pt x="903" y="803"/>
                  </a:cubicBezTo>
                  <a:cubicBezTo>
                    <a:pt x="903" y="778"/>
                    <a:pt x="852" y="728"/>
                    <a:pt x="827" y="728"/>
                  </a:cubicBezTo>
                  <a:cubicBezTo>
                    <a:pt x="852" y="728"/>
                    <a:pt x="903" y="703"/>
                    <a:pt x="903" y="678"/>
                  </a:cubicBezTo>
                  <a:cubicBezTo>
                    <a:pt x="903" y="628"/>
                    <a:pt x="852" y="602"/>
                    <a:pt x="827" y="602"/>
                  </a:cubicBezTo>
                  <a:lnTo>
                    <a:pt x="727" y="602"/>
                  </a:lnTo>
                  <a:cubicBezTo>
                    <a:pt x="903" y="602"/>
                    <a:pt x="1028" y="477"/>
                    <a:pt x="1028" y="302"/>
                  </a:cubicBezTo>
                  <a:lnTo>
                    <a:pt x="102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3"/>
            <p:cNvSpPr/>
            <p:nvPr/>
          </p:nvSpPr>
          <p:spPr>
            <a:xfrm>
              <a:off x="7715445" y="2810721"/>
              <a:ext cx="14513" cy="35211"/>
            </a:xfrm>
            <a:custGeom>
              <a:avLst/>
              <a:gdLst/>
              <a:ahLst/>
              <a:cxnLst/>
              <a:rect l="l" t="t" r="r" b="b"/>
              <a:pathLst>
                <a:path w="176" h="427" extrusionOk="0">
                  <a:moveTo>
                    <a:pt x="0" y="0"/>
                  </a:moveTo>
                  <a:lnTo>
                    <a:pt x="0" y="426"/>
                  </a:lnTo>
                  <a:cubicBezTo>
                    <a:pt x="100" y="426"/>
                    <a:pt x="176" y="326"/>
                    <a:pt x="176" y="226"/>
                  </a:cubicBezTo>
                  <a:lnTo>
                    <a:pt x="1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3"/>
            <p:cNvSpPr/>
            <p:nvPr/>
          </p:nvSpPr>
          <p:spPr>
            <a:xfrm>
              <a:off x="7671988"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3"/>
            <p:cNvSpPr/>
            <p:nvPr/>
          </p:nvSpPr>
          <p:spPr>
            <a:xfrm>
              <a:off x="7671988"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7671988"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7671988"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5293220" y="2746648"/>
              <a:ext cx="2029650" cy="1382731"/>
            </a:xfrm>
            <a:custGeom>
              <a:avLst/>
              <a:gdLst/>
              <a:ahLst/>
              <a:cxnLst/>
              <a:rect l="l" t="t" r="r" b="b"/>
              <a:pathLst>
                <a:path w="24613" h="16768" extrusionOk="0">
                  <a:moveTo>
                    <a:pt x="23810" y="0"/>
                  </a:moveTo>
                  <a:cubicBezTo>
                    <a:pt x="23685" y="0"/>
                    <a:pt x="23585" y="101"/>
                    <a:pt x="23585" y="251"/>
                  </a:cubicBezTo>
                  <a:cubicBezTo>
                    <a:pt x="23635" y="1153"/>
                    <a:pt x="23710" y="2080"/>
                    <a:pt x="23810" y="2983"/>
                  </a:cubicBezTo>
                  <a:cubicBezTo>
                    <a:pt x="23961" y="4411"/>
                    <a:pt x="24111" y="5890"/>
                    <a:pt x="24036" y="7294"/>
                  </a:cubicBezTo>
                  <a:cubicBezTo>
                    <a:pt x="23961" y="8497"/>
                    <a:pt x="23534" y="9524"/>
                    <a:pt x="22858" y="10201"/>
                  </a:cubicBezTo>
                  <a:cubicBezTo>
                    <a:pt x="22051" y="11008"/>
                    <a:pt x="20794" y="11419"/>
                    <a:pt x="19133" y="11419"/>
                  </a:cubicBezTo>
                  <a:cubicBezTo>
                    <a:pt x="18834" y="11419"/>
                    <a:pt x="18521" y="11406"/>
                    <a:pt x="18196" y="11379"/>
                  </a:cubicBezTo>
                  <a:cubicBezTo>
                    <a:pt x="17820" y="11354"/>
                    <a:pt x="17419" y="11304"/>
                    <a:pt x="17018" y="11253"/>
                  </a:cubicBezTo>
                  <a:cubicBezTo>
                    <a:pt x="16272" y="11169"/>
                    <a:pt x="15509" y="11084"/>
                    <a:pt x="14745" y="11084"/>
                  </a:cubicBezTo>
                  <a:cubicBezTo>
                    <a:pt x="14148" y="11084"/>
                    <a:pt x="13551" y="11136"/>
                    <a:pt x="12958" y="11279"/>
                  </a:cubicBezTo>
                  <a:cubicBezTo>
                    <a:pt x="11755" y="11579"/>
                    <a:pt x="10652" y="12281"/>
                    <a:pt x="9850" y="13233"/>
                  </a:cubicBezTo>
                  <a:cubicBezTo>
                    <a:pt x="9675" y="13459"/>
                    <a:pt x="9499" y="13710"/>
                    <a:pt x="9324" y="13935"/>
                  </a:cubicBezTo>
                  <a:cubicBezTo>
                    <a:pt x="8873" y="14587"/>
                    <a:pt x="8447" y="15188"/>
                    <a:pt x="7770" y="15464"/>
                  </a:cubicBezTo>
                  <a:cubicBezTo>
                    <a:pt x="7522" y="15563"/>
                    <a:pt x="7260" y="15604"/>
                    <a:pt x="6993" y="15604"/>
                  </a:cubicBezTo>
                  <a:cubicBezTo>
                    <a:pt x="6316" y="15604"/>
                    <a:pt x="5606" y="15340"/>
                    <a:pt x="5013" y="15088"/>
                  </a:cubicBezTo>
                  <a:cubicBezTo>
                    <a:pt x="4938" y="15038"/>
                    <a:pt x="4838" y="14988"/>
                    <a:pt x="4762" y="14963"/>
                  </a:cubicBezTo>
                  <a:cubicBezTo>
                    <a:pt x="3973" y="14602"/>
                    <a:pt x="3164" y="14221"/>
                    <a:pt x="2298" y="14221"/>
                  </a:cubicBezTo>
                  <a:cubicBezTo>
                    <a:pt x="2201" y="14221"/>
                    <a:pt x="2104" y="14226"/>
                    <a:pt x="2006" y="14236"/>
                  </a:cubicBezTo>
                  <a:cubicBezTo>
                    <a:pt x="1329" y="14286"/>
                    <a:pt x="677" y="14712"/>
                    <a:pt x="326" y="15289"/>
                  </a:cubicBezTo>
                  <a:cubicBezTo>
                    <a:pt x="51" y="15715"/>
                    <a:pt x="1" y="16191"/>
                    <a:pt x="151" y="16617"/>
                  </a:cubicBezTo>
                  <a:cubicBezTo>
                    <a:pt x="201" y="16717"/>
                    <a:pt x="276" y="16767"/>
                    <a:pt x="376" y="16767"/>
                  </a:cubicBezTo>
                  <a:lnTo>
                    <a:pt x="477" y="16767"/>
                  </a:lnTo>
                  <a:cubicBezTo>
                    <a:pt x="602" y="16717"/>
                    <a:pt x="652" y="16567"/>
                    <a:pt x="602" y="16441"/>
                  </a:cubicBezTo>
                  <a:cubicBezTo>
                    <a:pt x="477" y="16091"/>
                    <a:pt x="602" y="15740"/>
                    <a:pt x="727" y="15539"/>
                  </a:cubicBezTo>
                  <a:cubicBezTo>
                    <a:pt x="1003" y="15088"/>
                    <a:pt x="1529" y="14762"/>
                    <a:pt x="2056" y="14712"/>
                  </a:cubicBezTo>
                  <a:cubicBezTo>
                    <a:pt x="2128" y="14706"/>
                    <a:pt x="2200" y="14702"/>
                    <a:pt x="2272" y="14702"/>
                  </a:cubicBezTo>
                  <a:cubicBezTo>
                    <a:pt x="3031" y="14702"/>
                    <a:pt x="3807" y="15046"/>
                    <a:pt x="4562" y="15389"/>
                  </a:cubicBezTo>
                  <a:cubicBezTo>
                    <a:pt x="4637" y="15439"/>
                    <a:pt x="4737" y="15489"/>
                    <a:pt x="4813" y="15514"/>
                  </a:cubicBezTo>
                  <a:cubicBezTo>
                    <a:pt x="5467" y="15797"/>
                    <a:pt x="6233" y="16092"/>
                    <a:pt x="7006" y="16092"/>
                  </a:cubicBezTo>
                  <a:cubicBezTo>
                    <a:pt x="7329" y="16092"/>
                    <a:pt x="7653" y="16041"/>
                    <a:pt x="7970" y="15915"/>
                  </a:cubicBezTo>
                  <a:cubicBezTo>
                    <a:pt x="8747" y="15589"/>
                    <a:pt x="9249" y="14888"/>
                    <a:pt x="9725" y="14211"/>
                  </a:cubicBezTo>
                  <a:cubicBezTo>
                    <a:pt x="9875" y="13985"/>
                    <a:pt x="10051" y="13760"/>
                    <a:pt x="10226" y="13534"/>
                  </a:cubicBezTo>
                  <a:cubicBezTo>
                    <a:pt x="10953" y="12657"/>
                    <a:pt x="11955" y="12030"/>
                    <a:pt x="13083" y="11755"/>
                  </a:cubicBezTo>
                  <a:cubicBezTo>
                    <a:pt x="13632" y="11612"/>
                    <a:pt x="14196" y="11561"/>
                    <a:pt x="14765" y="11561"/>
                  </a:cubicBezTo>
                  <a:cubicBezTo>
                    <a:pt x="15495" y="11561"/>
                    <a:pt x="16236" y="11645"/>
                    <a:pt x="16968" y="11730"/>
                  </a:cubicBezTo>
                  <a:cubicBezTo>
                    <a:pt x="17369" y="11780"/>
                    <a:pt x="17770" y="11830"/>
                    <a:pt x="18146" y="11855"/>
                  </a:cubicBezTo>
                  <a:cubicBezTo>
                    <a:pt x="18503" y="11886"/>
                    <a:pt x="18845" y="11901"/>
                    <a:pt x="19173" y="11901"/>
                  </a:cubicBezTo>
                  <a:cubicBezTo>
                    <a:pt x="20964" y="11901"/>
                    <a:pt x="22319" y="11441"/>
                    <a:pt x="23209" y="10552"/>
                  </a:cubicBezTo>
                  <a:cubicBezTo>
                    <a:pt x="23961" y="9775"/>
                    <a:pt x="24437" y="8647"/>
                    <a:pt x="24512" y="7319"/>
                  </a:cubicBezTo>
                  <a:cubicBezTo>
                    <a:pt x="24612" y="5865"/>
                    <a:pt x="24437" y="4386"/>
                    <a:pt x="24286" y="2933"/>
                  </a:cubicBezTo>
                  <a:cubicBezTo>
                    <a:pt x="24211" y="2055"/>
                    <a:pt x="24111" y="1128"/>
                    <a:pt x="24061" y="226"/>
                  </a:cubicBezTo>
                  <a:cubicBezTo>
                    <a:pt x="24061" y="101"/>
                    <a:pt x="23961" y="0"/>
                    <a:pt x="2381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7225624" y="2802392"/>
              <a:ext cx="86833" cy="93100"/>
            </a:xfrm>
            <a:custGeom>
              <a:avLst/>
              <a:gdLst/>
              <a:ahLst/>
              <a:cxnLst/>
              <a:rect l="l" t="t" r="r" b="b"/>
              <a:pathLst>
                <a:path w="1053" h="1129" extrusionOk="0">
                  <a:moveTo>
                    <a:pt x="0" y="1"/>
                  </a:moveTo>
                  <a:lnTo>
                    <a:pt x="0" y="302"/>
                  </a:lnTo>
                  <a:cubicBezTo>
                    <a:pt x="0" y="477"/>
                    <a:pt x="126" y="602"/>
                    <a:pt x="301" y="602"/>
                  </a:cubicBezTo>
                  <a:lnTo>
                    <a:pt x="201" y="602"/>
                  </a:lnTo>
                  <a:cubicBezTo>
                    <a:pt x="176" y="602"/>
                    <a:pt x="126" y="628"/>
                    <a:pt x="126" y="678"/>
                  </a:cubicBezTo>
                  <a:cubicBezTo>
                    <a:pt x="126" y="703"/>
                    <a:pt x="176" y="728"/>
                    <a:pt x="201" y="728"/>
                  </a:cubicBezTo>
                  <a:cubicBezTo>
                    <a:pt x="176" y="728"/>
                    <a:pt x="126" y="778"/>
                    <a:pt x="126" y="803"/>
                  </a:cubicBezTo>
                  <a:cubicBezTo>
                    <a:pt x="126" y="853"/>
                    <a:pt x="176" y="878"/>
                    <a:pt x="201" y="878"/>
                  </a:cubicBezTo>
                  <a:cubicBezTo>
                    <a:pt x="176" y="878"/>
                    <a:pt x="126" y="903"/>
                    <a:pt x="126" y="928"/>
                  </a:cubicBezTo>
                  <a:cubicBezTo>
                    <a:pt x="126" y="978"/>
                    <a:pt x="176" y="1003"/>
                    <a:pt x="201" y="1003"/>
                  </a:cubicBezTo>
                  <a:cubicBezTo>
                    <a:pt x="176" y="1003"/>
                    <a:pt x="126" y="1029"/>
                    <a:pt x="126" y="1079"/>
                  </a:cubicBezTo>
                  <a:cubicBezTo>
                    <a:pt x="126" y="1104"/>
                    <a:pt x="176" y="1129"/>
                    <a:pt x="201" y="1129"/>
                  </a:cubicBezTo>
                  <a:lnTo>
                    <a:pt x="827" y="1129"/>
                  </a:lnTo>
                  <a:cubicBezTo>
                    <a:pt x="877" y="1129"/>
                    <a:pt x="902" y="1104"/>
                    <a:pt x="902" y="1079"/>
                  </a:cubicBezTo>
                  <a:cubicBezTo>
                    <a:pt x="902" y="1029"/>
                    <a:pt x="877" y="1003"/>
                    <a:pt x="827" y="1003"/>
                  </a:cubicBezTo>
                  <a:cubicBezTo>
                    <a:pt x="877" y="1003"/>
                    <a:pt x="902" y="978"/>
                    <a:pt x="902" y="928"/>
                  </a:cubicBezTo>
                  <a:cubicBezTo>
                    <a:pt x="902" y="903"/>
                    <a:pt x="877" y="878"/>
                    <a:pt x="827" y="878"/>
                  </a:cubicBezTo>
                  <a:cubicBezTo>
                    <a:pt x="877" y="878"/>
                    <a:pt x="902" y="853"/>
                    <a:pt x="902" y="803"/>
                  </a:cubicBezTo>
                  <a:cubicBezTo>
                    <a:pt x="902" y="778"/>
                    <a:pt x="877" y="728"/>
                    <a:pt x="827" y="728"/>
                  </a:cubicBezTo>
                  <a:cubicBezTo>
                    <a:pt x="877" y="728"/>
                    <a:pt x="902" y="703"/>
                    <a:pt x="902" y="678"/>
                  </a:cubicBezTo>
                  <a:cubicBezTo>
                    <a:pt x="902" y="628"/>
                    <a:pt x="877" y="602"/>
                    <a:pt x="827" y="602"/>
                  </a:cubicBezTo>
                  <a:lnTo>
                    <a:pt x="727" y="602"/>
                  </a:lnTo>
                  <a:cubicBezTo>
                    <a:pt x="902" y="602"/>
                    <a:pt x="1053" y="477"/>
                    <a:pt x="1053" y="302"/>
                  </a:cubicBezTo>
                  <a:lnTo>
                    <a:pt x="1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7285573" y="2810721"/>
              <a:ext cx="16575" cy="35211"/>
            </a:xfrm>
            <a:custGeom>
              <a:avLst/>
              <a:gdLst/>
              <a:ahLst/>
              <a:cxnLst/>
              <a:rect l="l" t="t" r="r" b="b"/>
              <a:pathLst>
                <a:path w="201" h="427" extrusionOk="0">
                  <a:moveTo>
                    <a:pt x="0" y="0"/>
                  </a:moveTo>
                  <a:lnTo>
                    <a:pt x="0" y="426"/>
                  </a:lnTo>
                  <a:cubicBezTo>
                    <a:pt x="100" y="426"/>
                    <a:pt x="201" y="326"/>
                    <a:pt x="201" y="226"/>
                  </a:cubicBezTo>
                  <a:lnTo>
                    <a:pt x="2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7242116" y="2889224"/>
              <a:ext cx="51786" cy="6267"/>
            </a:xfrm>
            <a:custGeom>
              <a:avLst/>
              <a:gdLst/>
              <a:ahLst/>
              <a:cxnLst/>
              <a:rect l="l" t="t" r="r" b="b"/>
              <a:pathLst>
                <a:path w="628" h="76" extrusionOk="0">
                  <a:moveTo>
                    <a:pt x="26" y="1"/>
                  </a:moveTo>
                  <a:cubicBezTo>
                    <a:pt x="26" y="1"/>
                    <a:pt x="1" y="26"/>
                    <a:pt x="1" y="51"/>
                  </a:cubicBezTo>
                  <a:cubicBezTo>
                    <a:pt x="1" y="51"/>
                    <a:pt x="26" y="76"/>
                    <a:pt x="26" y="76"/>
                  </a:cubicBezTo>
                  <a:lnTo>
                    <a:pt x="602" y="76"/>
                  </a:lnTo>
                  <a:cubicBezTo>
                    <a:pt x="627" y="76"/>
                    <a:pt x="627" y="51"/>
                    <a:pt x="627" y="51"/>
                  </a:cubicBezTo>
                  <a:cubicBezTo>
                    <a:pt x="627" y="26"/>
                    <a:pt x="627" y="1"/>
                    <a:pt x="602"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7242116" y="2878916"/>
              <a:ext cx="51786" cy="6267"/>
            </a:xfrm>
            <a:custGeom>
              <a:avLst/>
              <a:gdLst/>
              <a:ahLst/>
              <a:cxnLst/>
              <a:rect l="l" t="t" r="r" b="b"/>
              <a:pathLst>
                <a:path w="628" h="76" extrusionOk="0">
                  <a:moveTo>
                    <a:pt x="26" y="0"/>
                  </a:moveTo>
                  <a:cubicBezTo>
                    <a:pt x="26" y="0"/>
                    <a:pt x="1" y="25"/>
                    <a:pt x="1" y="50"/>
                  </a:cubicBezTo>
                  <a:cubicBezTo>
                    <a:pt x="1" y="50"/>
                    <a:pt x="26" y="75"/>
                    <a:pt x="26" y="75"/>
                  </a:cubicBezTo>
                  <a:lnTo>
                    <a:pt x="602" y="75"/>
                  </a:lnTo>
                  <a:cubicBezTo>
                    <a:pt x="627" y="75"/>
                    <a:pt x="627" y="50"/>
                    <a:pt x="627" y="50"/>
                  </a:cubicBezTo>
                  <a:cubicBezTo>
                    <a:pt x="627" y="25"/>
                    <a:pt x="627" y="0"/>
                    <a:pt x="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3"/>
            <p:cNvSpPr/>
            <p:nvPr/>
          </p:nvSpPr>
          <p:spPr>
            <a:xfrm>
              <a:off x="7242116" y="2868526"/>
              <a:ext cx="51786" cy="4288"/>
            </a:xfrm>
            <a:custGeom>
              <a:avLst/>
              <a:gdLst/>
              <a:ahLst/>
              <a:cxnLst/>
              <a:rect l="l" t="t" r="r" b="b"/>
              <a:pathLst>
                <a:path w="628" h="52"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3"/>
            <p:cNvSpPr/>
            <p:nvPr/>
          </p:nvSpPr>
          <p:spPr>
            <a:xfrm>
              <a:off x="7242116" y="2858219"/>
              <a:ext cx="51786" cy="4206"/>
            </a:xfrm>
            <a:custGeom>
              <a:avLst/>
              <a:gdLst/>
              <a:ahLst/>
              <a:cxnLst/>
              <a:rect l="l" t="t" r="r" b="b"/>
              <a:pathLst>
                <a:path w="628" h="51" extrusionOk="0">
                  <a:moveTo>
                    <a:pt x="26" y="1"/>
                  </a:moveTo>
                  <a:cubicBezTo>
                    <a:pt x="26" y="1"/>
                    <a:pt x="1" y="1"/>
                    <a:pt x="1" y="26"/>
                  </a:cubicBezTo>
                  <a:cubicBezTo>
                    <a:pt x="1" y="51"/>
                    <a:pt x="26" y="51"/>
                    <a:pt x="26" y="51"/>
                  </a:cubicBezTo>
                  <a:lnTo>
                    <a:pt x="602" y="51"/>
                  </a:lnTo>
                  <a:cubicBezTo>
                    <a:pt x="627" y="51"/>
                    <a:pt x="627" y="51"/>
                    <a:pt x="627" y="26"/>
                  </a:cubicBezTo>
                  <a:cubicBezTo>
                    <a:pt x="627" y="1"/>
                    <a:pt x="627" y="1"/>
                    <a:pt x="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3"/>
            <p:cNvSpPr/>
            <p:nvPr/>
          </p:nvSpPr>
          <p:spPr>
            <a:xfrm>
              <a:off x="7293819" y="1190351"/>
              <a:ext cx="392769" cy="436227"/>
            </a:xfrm>
            <a:custGeom>
              <a:avLst/>
              <a:gdLst/>
              <a:ahLst/>
              <a:cxnLst/>
              <a:rect l="l" t="t" r="r" b="b"/>
              <a:pathLst>
                <a:path w="4763" h="5290" extrusionOk="0">
                  <a:moveTo>
                    <a:pt x="0" y="1"/>
                  </a:moveTo>
                  <a:lnTo>
                    <a:pt x="0" y="5289"/>
                  </a:lnTo>
                  <a:lnTo>
                    <a:pt x="4762" y="5289"/>
                  </a:lnTo>
                  <a:lnTo>
                    <a:pt x="4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3"/>
            <p:cNvSpPr/>
            <p:nvPr/>
          </p:nvSpPr>
          <p:spPr>
            <a:xfrm>
              <a:off x="7326886" y="1231747"/>
              <a:ext cx="324572" cy="171604"/>
            </a:xfrm>
            <a:custGeom>
              <a:avLst/>
              <a:gdLst/>
              <a:ahLst/>
              <a:cxnLst/>
              <a:rect l="l" t="t" r="r" b="b"/>
              <a:pathLst>
                <a:path w="3936" h="2081" extrusionOk="0">
                  <a:moveTo>
                    <a:pt x="476" y="0"/>
                  </a:moveTo>
                  <a:cubicBezTo>
                    <a:pt x="226" y="0"/>
                    <a:pt x="0" y="226"/>
                    <a:pt x="0" y="476"/>
                  </a:cubicBezTo>
                  <a:lnTo>
                    <a:pt x="0" y="1604"/>
                  </a:lnTo>
                  <a:cubicBezTo>
                    <a:pt x="0" y="1855"/>
                    <a:pt x="226" y="2080"/>
                    <a:pt x="476" y="2080"/>
                  </a:cubicBezTo>
                  <a:lnTo>
                    <a:pt x="3459" y="2080"/>
                  </a:lnTo>
                  <a:cubicBezTo>
                    <a:pt x="3710" y="2080"/>
                    <a:pt x="3935" y="1855"/>
                    <a:pt x="3935" y="1604"/>
                  </a:cubicBezTo>
                  <a:lnTo>
                    <a:pt x="3935" y="476"/>
                  </a:lnTo>
                  <a:cubicBezTo>
                    <a:pt x="3935" y="226"/>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3"/>
            <p:cNvSpPr/>
            <p:nvPr/>
          </p:nvSpPr>
          <p:spPr>
            <a:xfrm>
              <a:off x="7326886" y="1432211"/>
              <a:ext cx="324572" cy="171604"/>
            </a:xfrm>
            <a:custGeom>
              <a:avLst/>
              <a:gdLst/>
              <a:ahLst/>
              <a:cxnLst/>
              <a:rect l="l" t="t" r="r" b="b"/>
              <a:pathLst>
                <a:path w="3936" h="2081" extrusionOk="0">
                  <a:moveTo>
                    <a:pt x="476" y="0"/>
                  </a:moveTo>
                  <a:cubicBezTo>
                    <a:pt x="226" y="0"/>
                    <a:pt x="0" y="201"/>
                    <a:pt x="0" y="477"/>
                  </a:cubicBezTo>
                  <a:lnTo>
                    <a:pt x="0" y="1604"/>
                  </a:lnTo>
                  <a:cubicBezTo>
                    <a:pt x="0" y="1855"/>
                    <a:pt x="226" y="2081"/>
                    <a:pt x="476" y="2081"/>
                  </a:cubicBezTo>
                  <a:lnTo>
                    <a:pt x="3459" y="2081"/>
                  </a:lnTo>
                  <a:cubicBezTo>
                    <a:pt x="3710" y="2081"/>
                    <a:pt x="3935" y="1855"/>
                    <a:pt x="3935" y="1604"/>
                  </a:cubicBezTo>
                  <a:lnTo>
                    <a:pt x="3935" y="477"/>
                  </a:lnTo>
                  <a:cubicBezTo>
                    <a:pt x="3935" y="201"/>
                    <a:pt x="3710" y="0"/>
                    <a:pt x="34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3"/>
            <p:cNvSpPr/>
            <p:nvPr/>
          </p:nvSpPr>
          <p:spPr>
            <a:xfrm>
              <a:off x="7523227" y="958882"/>
              <a:ext cx="57971" cy="231555"/>
            </a:xfrm>
            <a:custGeom>
              <a:avLst/>
              <a:gdLst/>
              <a:ahLst/>
              <a:cxnLst/>
              <a:rect l="l" t="t" r="r" b="b"/>
              <a:pathLst>
                <a:path w="703" h="2808" extrusionOk="0">
                  <a:moveTo>
                    <a:pt x="426" y="1"/>
                  </a:moveTo>
                  <a:lnTo>
                    <a:pt x="426" y="1705"/>
                  </a:lnTo>
                  <a:lnTo>
                    <a:pt x="0" y="1705"/>
                  </a:lnTo>
                  <a:lnTo>
                    <a:pt x="0" y="2808"/>
                  </a:lnTo>
                  <a:lnTo>
                    <a:pt x="702" y="2808"/>
                  </a:lnTo>
                  <a:lnTo>
                    <a:pt x="702" y="277"/>
                  </a:lnTo>
                  <a:cubicBezTo>
                    <a:pt x="702" y="126"/>
                    <a:pt x="577" y="1"/>
                    <a:pt x="4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3"/>
            <p:cNvSpPr/>
            <p:nvPr/>
          </p:nvSpPr>
          <p:spPr>
            <a:xfrm>
              <a:off x="6570467" y="1655434"/>
              <a:ext cx="1446805" cy="84771"/>
            </a:xfrm>
            <a:custGeom>
              <a:avLst/>
              <a:gdLst/>
              <a:ahLst/>
              <a:cxnLst/>
              <a:rect l="l" t="t" r="r" b="b"/>
              <a:pathLst>
                <a:path w="17545" h="1028" extrusionOk="0">
                  <a:moveTo>
                    <a:pt x="0" y="0"/>
                  </a:moveTo>
                  <a:lnTo>
                    <a:pt x="0" y="1028"/>
                  </a:lnTo>
                  <a:lnTo>
                    <a:pt x="17544" y="1028"/>
                  </a:lnTo>
                  <a:lnTo>
                    <a:pt x="1754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3"/>
            <p:cNvSpPr/>
            <p:nvPr/>
          </p:nvSpPr>
          <p:spPr>
            <a:xfrm>
              <a:off x="6762684" y="1984044"/>
              <a:ext cx="165420" cy="394830"/>
            </a:xfrm>
            <a:custGeom>
              <a:avLst/>
              <a:gdLst/>
              <a:ahLst/>
              <a:cxnLst/>
              <a:rect l="l" t="t" r="r" b="b"/>
              <a:pathLst>
                <a:path w="2006" h="4788" extrusionOk="0">
                  <a:moveTo>
                    <a:pt x="0" y="0"/>
                  </a:moveTo>
                  <a:lnTo>
                    <a:pt x="0" y="4787"/>
                  </a:lnTo>
                  <a:lnTo>
                    <a:pt x="2005" y="4787"/>
                  </a:lnTo>
                  <a:lnTo>
                    <a:pt x="2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3"/>
            <p:cNvSpPr/>
            <p:nvPr/>
          </p:nvSpPr>
          <p:spPr>
            <a:xfrm>
              <a:off x="6762684" y="1984044"/>
              <a:ext cx="165420" cy="202610"/>
            </a:xfrm>
            <a:custGeom>
              <a:avLst/>
              <a:gdLst/>
              <a:ahLst/>
              <a:cxnLst/>
              <a:rect l="l" t="t" r="r" b="b"/>
              <a:pathLst>
                <a:path w="2006" h="2457" extrusionOk="0">
                  <a:moveTo>
                    <a:pt x="0" y="0"/>
                  </a:moveTo>
                  <a:lnTo>
                    <a:pt x="0" y="2456"/>
                  </a:lnTo>
                  <a:lnTo>
                    <a:pt x="2005" y="2130"/>
                  </a:lnTo>
                  <a:lnTo>
                    <a:pt x="20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3"/>
            <p:cNvSpPr/>
            <p:nvPr/>
          </p:nvSpPr>
          <p:spPr>
            <a:xfrm>
              <a:off x="6702735" y="1740122"/>
              <a:ext cx="285238" cy="287382"/>
            </a:xfrm>
            <a:custGeom>
              <a:avLst/>
              <a:gdLst/>
              <a:ahLst/>
              <a:cxnLst/>
              <a:rect l="l" t="t" r="r" b="b"/>
              <a:pathLst>
                <a:path w="3459" h="3485" extrusionOk="0">
                  <a:moveTo>
                    <a:pt x="0" y="1"/>
                  </a:moveTo>
                  <a:lnTo>
                    <a:pt x="0" y="3484"/>
                  </a:lnTo>
                  <a:lnTo>
                    <a:pt x="3459" y="3484"/>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3"/>
            <p:cNvSpPr/>
            <p:nvPr/>
          </p:nvSpPr>
          <p:spPr>
            <a:xfrm>
              <a:off x="6702735" y="1740122"/>
              <a:ext cx="285238" cy="287382"/>
            </a:xfrm>
            <a:custGeom>
              <a:avLst/>
              <a:gdLst/>
              <a:ahLst/>
              <a:cxnLst/>
              <a:rect l="l" t="t" r="r" b="b"/>
              <a:pathLst>
                <a:path w="3459" h="3485" extrusionOk="0">
                  <a:moveTo>
                    <a:pt x="2281" y="1"/>
                  </a:moveTo>
                  <a:lnTo>
                    <a:pt x="2281" y="2582"/>
                  </a:lnTo>
                  <a:lnTo>
                    <a:pt x="0" y="2582"/>
                  </a:lnTo>
                  <a:lnTo>
                    <a:pt x="0" y="3484"/>
                  </a:lnTo>
                  <a:lnTo>
                    <a:pt x="3459" y="3484"/>
                  </a:lnTo>
                  <a:lnTo>
                    <a:pt x="345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3"/>
            <p:cNvSpPr/>
            <p:nvPr/>
          </p:nvSpPr>
          <p:spPr>
            <a:xfrm>
              <a:off x="6702735" y="2310591"/>
              <a:ext cx="285238" cy="512587"/>
            </a:xfrm>
            <a:custGeom>
              <a:avLst/>
              <a:gdLst/>
              <a:ahLst/>
              <a:cxnLst/>
              <a:rect l="l" t="t" r="r" b="b"/>
              <a:pathLst>
                <a:path w="3459" h="6216" extrusionOk="0">
                  <a:moveTo>
                    <a:pt x="1730" y="0"/>
                  </a:moveTo>
                  <a:cubicBezTo>
                    <a:pt x="777" y="0"/>
                    <a:pt x="0" y="752"/>
                    <a:pt x="0" y="1704"/>
                  </a:cubicBezTo>
                  <a:lnTo>
                    <a:pt x="0" y="4486"/>
                  </a:lnTo>
                  <a:cubicBezTo>
                    <a:pt x="0" y="5439"/>
                    <a:pt x="777" y="6216"/>
                    <a:pt x="1730" y="6216"/>
                  </a:cubicBezTo>
                  <a:cubicBezTo>
                    <a:pt x="2682" y="6216"/>
                    <a:pt x="3459" y="5439"/>
                    <a:pt x="3459" y="4486"/>
                  </a:cubicBezTo>
                  <a:lnTo>
                    <a:pt x="3459" y="1704"/>
                  </a:lnTo>
                  <a:cubicBezTo>
                    <a:pt x="3459" y="752"/>
                    <a:pt x="2682"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3"/>
            <p:cNvSpPr/>
            <p:nvPr/>
          </p:nvSpPr>
          <p:spPr>
            <a:xfrm>
              <a:off x="7603792" y="1984044"/>
              <a:ext cx="165420" cy="394830"/>
            </a:xfrm>
            <a:custGeom>
              <a:avLst/>
              <a:gdLst/>
              <a:ahLst/>
              <a:cxnLst/>
              <a:rect l="l" t="t" r="r" b="b"/>
              <a:pathLst>
                <a:path w="2006" h="4788" extrusionOk="0">
                  <a:moveTo>
                    <a:pt x="1" y="0"/>
                  </a:moveTo>
                  <a:lnTo>
                    <a:pt x="1" y="4787"/>
                  </a:lnTo>
                  <a:lnTo>
                    <a:pt x="2006" y="4787"/>
                  </a:lnTo>
                  <a:lnTo>
                    <a:pt x="200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3"/>
            <p:cNvSpPr/>
            <p:nvPr/>
          </p:nvSpPr>
          <p:spPr>
            <a:xfrm>
              <a:off x="7603792" y="1984044"/>
              <a:ext cx="165420" cy="132352"/>
            </a:xfrm>
            <a:custGeom>
              <a:avLst/>
              <a:gdLst/>
              <a:ahLst/>
              <a:cxnLst/>
              <a:rect l="l" t="t" r="r" b="b"/>
              <a:pathLst>
                <a:path w="2006" h="1605" extrusionOk="0">
                  <a:moveTo>
                    <a:pt x="1" y="0"/>
                  </a:moveTo>
                  <a:lnTo>
                    <a:pt x="1" y="1604"/>
                  </a:lnTo>
                  <a:lnTo>
                    <a:pt x="2006" y="1278"/>
                  </a:lnTo>
                  <a:lnTo>
                    <a:pt x="200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3"/>
            <p:cNvSpPr/>
            <p:nvPr/>
          </p:nvSpPr>
          <p:spPr>
            <a:xfrm>
              <a:off x="7543843" y="1740122"/>
              <a:ext cx="283259" cy="287382"/>
            </a:xfrm>
            <a:custGeom>
              <a:avLst/>
              <a:gdLst/>
              <a:ahLst/>
              <a:cxnLst/>
              <a:rect l="l" t="t" r="r" b="b"/>
              <a:pathLst>
                <a:path w="3435" h="3485" extrusionOk="0">
                  <a:moveTo>
                    <a:pt x="1" y="1"/>
                  </a:moveTo>
                  <a:lnTo>
                    <a:pt x="1"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3"/>
            <p:cNvSpPr/>
            <p:nvPr/>
          </p:nvSpPr>
          <p:spPr>
            <a:xfrm>
              <a:off x="7543843" y="2310591"/>
              <a:ext cx="283259" cy="512587"/>
            </a:xfrm>
            <a:custGeom>
              <a:avLst/>
              <a:gdLst/>
              <a:ahLst/>
              <a:cxnLst/>
              <a:rect l="l" t="t" r="r" b="b"/>
              <a:pathLst>
                <a:path w="3435" h="6216" extrusionOk="0">
                  <a:moveTo>
                    <a:pt x="1730" y="0"/>
                  </a:moveTo>
                  <a:cubicBezTo>
                    <a:pt x="778" y="0"/>
                    <a:pt x="1" y="752"/>
                    <a:pt x="1" y="1704"/>
                  </a:cubicBezTo>
                  <a:lnTo>
                    <a:pt x="1" y="4486"/>
                  </a:lnTo>
                  <a:cubicBezTo>
                    <a:pt x="1" y="5439"/>
                    <a:pt x="778" y="6216"/>
                    <a:pt x="1730" y="6216"/>
                  </a:cubicBezTo>
                  <a:cubicBezTo>
                    <a:pt x="2683" y="6216"/>
                    <a:pt x="3434" y="5439"/>
                    <a:pt x="3434" y="4486"/>
                  </a:cubicBezTo>
                  <a:lnTo>
                    <a:pt x="3434" y="1704"/>
                  </a:lnTo>
                  <a:cubicBezTo>
                    <a:pt x="3434" y="752"/>
                    <a:pt x="2683" y="0"/>
                    <a:pt x="173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3"/>
            <p:cNvSpPr/>
            <p:nvPr/>
          </p:nvSpPr>
          <p:spPr>
            <a:xfrm>
              <a:off x="7570725" y="2488296"/>
              <a:ext cx="237739" cy="314347"/>
            </a:xfrm>
            <a:custGeom>
              <a:avLst/>
              <a:gdLst/>
              <a:ahLst/>
              <a:cxnLst/>
              <a:rect l="l" t="t" r="r" b="b"/>
              <a:pathLst>
                <a:path w="2883" h="3812" extrusionOk="0">
                  <a:moveTo>
                    <a:pt x="1905" y="0"/>
                  </a:moveTo>
                  <a:lnTo>
                    <a:pt x="1905" y="2056"/>
                  </a:lnTo>
                  <a:cubicBezTo>
                    <a:pt x="1905" y="2482"/>
                    <a:pt x="1555" y="2807"/>
                    <a:pt x="1154" y="2807"/>
                  </a:cubicBezTo>
                  <a:lnTo>
                    <a:pt x="1" y="2807"/>
                  </a:lnTo>
                  <a:cubicBezTo>
                    <a:pt x="196" y="3392"/>
                    <a:pt x="769" y="3811"/>
                    <a:pt x="1400" y="3811"/>
                  </a:cubicBezTo>
                  <a:cubicBezTo>
                    <a:pt x="1418" y="3811"/>
                    <a:pt x="1436" y="3811"/>
                    <a:pt x="1454" y="3810"/>
                  </a:cubicBezTo>
                  <a:cubicBezTo>
                    <a:pt x="2256" y="3785"/>
                    <a:pt x="2883" y="3083"/>
                    <a:pt x="2883" y="2281"/>
                  </a:cubicBezTo>
                  <a:lnTo>
                    <a:pt x="28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3"/>
            <p:cNvSpPr/>
            <p:nvPr/>
          </p:nvSpPr>
          <p:spPr>
            <a:xfrm>
              <a:off x="6727556" y="2488296"/>
              <a:ext cx="235678" cy="314347"/>
            </a:xfrm>
            <a:custGeom>
              <a:avLst/>
              <a:gdLst/>
              <a:ahLst/>
              <a:cxnLst/>
              <a:rect l="l" t="t" r="r" b="b"/>
              <a:pathLst>
                <a:path w="2858" h="3812" extrusionOk="0">
                  <a:moveTo>
                    <a:pt x="0" y="0"/>
                  </a:moveTo>
                  <a:lnTo>
                    <a:pt x="0" y="2281"/>
                  </a:lnTo>
                  <a:cubicBezTo>
                    <a:pt x="0" y="3083"/>
                    <a:pt x="602" y="3785"/>
                    <a:pt x="1404" y="3810"/>
                  </a:cubicBezTo>
                  <a:cubicBezTo>
                    <a:pt x="1423" y="3811"/>
                    <a:pt x="1441" y="3811"/>
                    <a:pt x="1460" y="3811"/>
                  </a:cubicBezTo>
                  <a:cubicBezTo>
                    <a:pt x="2112" y="3811"/>
                    <a:pt x="2662" y="3392"/>
                    <a:pt x="2857" y="2807"/>
                  </a:cubicBezTo>
                  <a:lnTo>
                    <a:pt x="1729" y="2807"/>
                  </a:lnTo>
                  <a:cubicBezTo>
                    <a:pt x="1303" y="2807"/>
                    <a:pt x="952" y="2482"/>
                    <a:pt x="952" y="2056"/>
                  </a:cubicBezTo>
                  <a:lnTo>
                    <a:pt x="9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3"/>
            <p:cNvSpPr/>
            <p:nvPr/>
          </p:nvSpPr>
          <p:spPr>
            <a:xfrm>
              <a:off x="6872193" y="2537855"/>
              <a:ext cx="310059" cy="136558"/>
            </a:xfrm>
            <a:custGeom>
              <a:avLst/>
              <a:gdLst/>
              <a:ahLst/>
              <a:cxnLst/>
              <a:rect l="l" t="t" r="r" b="b"/>
              <a:pathLst>
                <a:path w="3760" h="1656" extrusionOk="0">
                  <a:moveTo>
                    <a:pt x="828" y="1"/>
                  </a:moveTo>
                  <a:cubicBezTo>
                    <a:pt x="376" y="1"/>
                    <a:pt x="0" y="377"/>
                    <a:pt x="0" y="828"/>
                  </a:cubicBezTo>
                  <a:cubicBezTo>
                    <a:pt x="0" y="1279"/>
                    <a:pt x="376" y="1655"/>
                    <a:pt x="828" y="1655"/>
                  </a:cubicBezTo>
                  <a:lnTo>
                    <a:pt x="3760" y="1655"/>
                  </a:lnTo>
                  <a:lnTo>
                    <a:pt x="376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3"/>
            <p:cNvSpPr/>
            <p:nvPr/>
          </p:nvSpPr>
          <p:spPr>
            <a:xfrm>
              <a:off x="7388897" y="2537855"/>
              <a:ext cx="310059" cy="136558"/>
            </a:xfrm>
            <a:custGeom>
              <a:avLst/>
              <a:gdLst/>
              <a:ahLst/>
              <a:cxnLst/>
              <a:rect l="l" t="t" r="r" b="b"/>
              <a:pathLst>
                <a:path w="3760" h="1656" extrusionOk="0">
                  <a:moveTo>
                    <a:pt x="0" y="1"/>
                  </a:moveTo>
                  <a:lnTo>
                    <a:pt x="0" y="1655"/>
                  </a:lnTo>
                  <a:lnTo>
                    <a:pt x="2933" y="1655"/>
                  </a:lnTo>
                  <a:cubicBezTo>
                    <a:pt x="3384" y="1655"/>
                    <a:pt x="3760" y="1279"/>
                    <a:pt x="3760" y="828"/>
                  </a:cubicBezTo>
                  <a:cubicBezTo>
                    <a:pt x="3760" y="377"/>
                    <a:pt x="3384" y="1"/>
                    <a:pt x="293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3"/>
            <p:cNvSpPr/>
            <p:nvPr/>
          </p:nvSpPr>
          <p:spPr>
            <a:xfrm>
              <a:off x="6874255" y="2618503"/>
              <a:ext cx="307997" cy="55910"/>
            </a:xfrm>
            <a:custGeom>
              <a:avLst/>
              <a:gdLst/>
              <a:ahLst/>
              <a:cxnLst/>
              <a:rect l="l" t="t" r="r" b="b"/>
              <a:pathLst>
                <a:path w="3735" h="678" extrusionOk="0">
                  <a:moveTo>
                    <a:pt x="1" y="0"/>
                  </a:moveTo>
                  <a:cubicBezTo>
                    <a:pt x="76" y="376"/>
                    <a:pt x="402" y="677"/>
                    <a:pt x="803" y="677"/>
                  </a:cubicBezTo>
                  <a:lnTo>
                    <a:pt x="3735" y="677"/>
                  </a:lnTo>
                  <a:lnTo>
                    <a:pt x="373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3"/>
            <p:cNvSpPr/>
            <p:nvPr/>
          </p:nvSpPr>
          <p:spPr>
            <a:xfrm>
              <a:off x="7388897" y="2618503"/>
              <a:ext cx="310059" cy="55910"/>
            </a:xfrm>
            <a:custGeom>
              <a:avLst/>
              <a:gdLst/>
              <a:ahLst/>
              <a:cxnLst/>
              <a:rect l="l" t="t" r="r" b="b"/>
              <a:pathLst>
                <a:path w="3760" h="678" extrusionOk="0">
                  <a:moveTo>
                    <a:pt x="0" y="0"/>
                  </a:moveTo>
                  <a:lnTo>
                    <a:pt x="0" y="677"/>
                  </a:lnTo>
                  <a:lnTo>
                    <a:pt x="2933" y="677"/>
                  </a:lnTo>
                  <a:cubicBezTo>
                    <a:pt x="3334" y="677"/>
                    <a:pt x="3684" y="376"/>
                    <a:pt x="3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3"/>
            <p:cNvSpPr/>
            <p:nvPr/>
          </p:nvSpPr>
          <p:spPr>
            <a:xfrm>
              <a:off x="7182166" y="1984044"/>
              <a:ext cx="167481" cy="394830"/>
            </a:xfrm>
            <a:custGeom>
              <a:avLst/>
              <a:gdLst/>
              <a:ahLst/>
              <a:cxnLst/>
              <a:rect l="l" t="t" r="r" b="b"/>
              <a:pathLst>
                <a:path w="2031" h="4788" extrusionOk="0">
                  <a:moveTo>
                    <a:pt x="1" y="0"/>
                  </a:moveTo>
                  <a:lnTo>
                    <a:pt x="1" y="4787"/>
                  </a:lnTo>
                  <a:lnTo>
                    <a:pt x="2031" y="4787"/>
                  </a:lnTo>
                  <a:lnTo>
                    <a:pt x="203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3"/>
            <p:cNvSpPr/>
            <p:nvPr/>
          </p:nvSpPr>
          <p:spPr>
            <a:xfrm>
              <a:off x="7182166" y="1984044"/>
              <a:ext cx="167481" cy="210857"/>
            </a:xfrm>
            <a:custGeom>
              <a:avLst/>
              <a:gdLst/>
              <a:ahLst/>
              <a:cxnLst/>
              <a:rect l="l" t="t" r="r" b="b"/>
              <a:pathLst>
                <a:path w="2031" h="2557" extrusionOk="0">
                  <a:moveTo>
                    <a:pt x="1" y="0"/>
                  </a:moveTo>
                  <a:lnTo>
                    <a:pt x="1" y="2557"/>
                  </a:lnTo>
                  <a:lnTo>
                    <a:pt x="2031" y="2181"/>
                  </a:lnTo>
                  <a:lnTo>
                    <a:pt x="203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3"/>
            <p:cNvSpPr/>
            <p:nvPr/>
          </p:nvSpPr>
          <p:spPr>
            <a:xfrm>
              <a:off x="7124361" y="1740122"/>
              <a:ext cx="283176" cy="287382"/>
            </a:xfrm>
            <a:custGeom>
              <a:avLst/>
              <a:gdLst/>
              <a:ahLst/>
              <a:cxnLst/>
              <a:rect l="l" t="t" r="r" b="b"/>
              <a:pathLst>
                <a:path w="3434" h="3485" extrusionOk="0">
                  <a:moveTo>
                    <a:pt x="0" y="1"/>
                  </a:moveTo>
                  <a:lnTo>
                    <a:pt x="0" y="3484"/>
                  </a:lnTo>
                  <a:lnTo>
                    <a:pt x="3434" y="3484"/>
                  </a:lnTo>
                  <a:lnTo>
                    <a:pt x="343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3"/>
            <p:cNvSpPr/>
            <p:nvPr/>
          </p:nvSpPr>
          <p:spPr>
            <a:xfrm>
              <a:off x="7124361" y="2310591"/>
              <a:ext cx="283176" cy="512587"/>
            </a:xfrm>
            <a:custGeom>
              <a:avLst/>
              <a:gdLst/>
              <a:ahLst/>
              <a:cxnLst/>
              <a:rect l="l" t="t" r="r" b="b"/>
              <a:pathLst>
                <a:path w="3434" h="6216" extrusionOk="0">
                  <a:moveTo>
                    <a:pt x="1704" y="0"/>
                  </a:moveTo>
                  <a:cubicBezTo>
                    <a:pt x="777" y="0"/>
                    <a:pt x="0" y="752"/>
                    <a:pt x="0" y="1704"/>
                  </a:cubicBezTo>
                  <a:lnTo>
                    <a:pt x="0" y="4486"/>
                  </a:lnTo>
                  <a:cubicBezTo>
                    <a:pt x="0" y="5439"/>
                    <a:pt x="777" y="6216"/>
                    <a:pt x="1704" y="6216"/>
                  </a:cubicBezTo>
                  <a:cubicBezTo>
                    <a:pt x="2657" y="6216"/>
                    <a:pt x="3434" y="5439"/>
                    <a:pt x="3434" y="4486"/>
                  </a:cubicBezTo>
                  <a:lnTo>
                    <a:pt x="3434" y="1704"/>
                  </a:lnTo>
                  <a:cubicBezTo>
                    <a:pt x="3434" y="752"/>
                    <a:pt x="2657" y="0"/>
                    <a:pt x="170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3"/>
            <p:cNvSpPr/>
            <p:nvPr/>
          </p:nvSpPr>
          <p:spPr>
            <a:xfrm>
              <a:off x="7142915" y="2488296"/>
              <a:ext cx="244007" cy="314182"/>
            </a:xfrm>
            <a:custGeom>
              <a:avLst/>
              <a:gdLst/>
              <a:ahLst/>
              <a:cxnLst/>
              <a:rect l="l" t="t" r="r" b="b"/>
              <a:pathLst>
                <a:path w="2959" h="3810" extrusionOk="0">
                  <a:moveTo>
                    <a:pt x="1" y="0"/>
                  </a:moveTo>
                  <a:lnTo>
                    <a:pt x="1" y="2331"/>
                  </a:lnTo>
                  <a:cubicBezTo>
                    <a:pt x="1" y="3158"/>
                    <a:pt x="677" y="3810"/>
                    <a:pt x="1479" y="3810"/>
                  </a:cubicBezTo>
                  <a:cubicBezTo>
                    <a:pt x="2306" y="3810"/>
                    <a:pt x="2958" y="3158"/>
                    <a:pt x="2958" y="2331"/>
                  </a:cubicBezTo>
                  <a:lnTo>
                    <a:pt x="2958" y="0"/>
                  </a:lnTo>
                  <a:lnTo>
                    <a:pt x="2733" y="0"/>
                  </a:lnTo>
                  <a:lnTo>
                    <a:pt x="2733" y="1379"/>
                  </a:lnTo>
                  <a:cubicBezTo>
                    <a:pt x="2733" y="2056"/>
                    <a:pt x="2181" y="2607"/>
                    <a:pt x="1479" y="2607"/>
                  </a:cubicBezTo>
                  <a:cubicBezTo>
                    <a:pt x="803" y="2607"/>
                    <a:pt x="251" y="2056"/>
                    <a:pt x="251" y="1379"/>
                  </a:cubicBezTo>
                  <a:lnTo>
                    <a:pt x="25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3"/>
            <p:cNvSpPr/>
            <p:nvPr/>
          </p:nvSpPr>
          <p:spPr>
            <a:xfrm>
              <a:off x="7543843" y="1740122"/>
              <a:ext cx="283259" cy="287382"/>
            </a:xfrm>
            <a:custGeom>
              <a:avLst/>
              <a:gdLst/>
              <a:ahLst/>
              <a:cxnLst/>
              <a:rect l="l" t="t" r="r" b="b"/>
              <a:pathLst>
                <a:path w="3435" h="3485" extrusionOk="0">
                  <a:moveTo>
                    <a:pt x="2257" y="1"/>
                  </a:moveTo>
                  <a:lnTo>
                    <a:pt x="2257" y="2582"/>
                  </a:lnTo>
                  <a:lnTo>
                    <a:pt x="1" y="2582"/>
                  </a:lnTo>
                  <a:lnTo>
                    <a:pt x="1"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3"/>
            <p:cNvSpPr/>
            <p:nvPr/>
          </p:nvSpPr>
          <p:spPr>
            <a:xfrm>
              <a:off x="7124361" y="1740122"/>
              <a:ext cx="283176" cy="287382"/>
            </a:xfrm>
            <a:custGeom>
              <a:avLst/>
              <a:gdLst/>
              <a:ahLst/>
              <a:cxnLst/>
              <a:rect l="l" t="t" r="r" b="b"/>
              <a:pathLst>
                <a:path w="3434" h="3485" extrusionOk="0">
                  <a:moveTo>
                    <a:pt x="2256" y="1"/>
                  </a:moveTo>
                  <a:lnTo>
                    <a:pt x="2256" y="2582"/>
                  </a:lnTo>
                  <a:lnTo>
                    <a:pt x="0" y="2582"/>
                  </a:lnTo>
                  <a:lnTo>
                    <a:pt x="0" y="3484"/>
                  </a:lnTo>
                  <a:lnTo>
                    <a:pt x="3434" y="3484"/>
                  </a:lnTo>
                  <a:lnTo>
                    <a:pt x="34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3"/>
            <p:cNvSpPr/>
            <p:nvPr/>
          </p:nvSpPr>
          <p:spPr>
            <a:xfrm>
              <a:off x="6702735" y="1020893"/>
              <a:ext cx="394830" cy="603626"/>
            </a:xfrm>
            <a:custGeom>
              <a:avLst/>
              <a:gdLst/>
              <a:ahLst/>
              <a:cxnLst/>
              <a:rect l="l" t="t" r="r" b="b"/>
              <a:pathLst>
                <a:path w="4788" h="7320" extrusionOk="0">
                  <a:moveTo>
                    <a:pt x="0" y="1"/>
                  </a:moveTo>
                  <a:lnTo>
                    <a:pt x="0" y="7319"/>
                  </a:lnTo>
                  <a:lnTo>
                    <a:pt x="4787" y="7319"/>
                  </a:lnTo>
                  <a:lnTo>
                    <a:pt x="47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3"/>
            <p:cNvSpPr/>
            <p:nvPr/>
          </p:nvSpPr>
          <p:spPr>
            <a:xfrm>
              <a:off x="6737864" y="1463217"/>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3"/>
            <p:cNvSpPr/>
            <p:nvPr/>
          </p:nvSpPr>
          <p:spPr>
            <a:xfrm>
              <a:off x="6737864" y="1062289"/>
              <a:ext cx="322511" cy="171604"/>
            </a:xfrm>
            <a:custGeom>
              <a:avLst/>
              <a:gdLst/>
              <a:ahLst/>
              <a:cxnLst/>
              <a:rect l="l" t="t" r="r" b="b"/>
              <a:pathLst>
                <a:path w="3911" h="2081" extrusionOk="0">
                  <a:moveTo>
                    <a:pt x="452" y="0"/>
                  </a:moveTo>
                  <a:cubicBezTo>
                    <a:pt x="201" y="0"/>
                    <a:pt x="0" y="226"/>
                    <a:pt x="0" y="476"/>
                  </a:cubicBezTo>
                  <a:lnTo>
                    <a:pt x="0" y="1604"/>
                  </a:lnTo>
                  <a:cubicBezTo>
                    <a:pt x="0" y="1880"/>
                    <a:pt x="201" y="2080"/>
                    <a:pt x="452" y="2080"/>
                  </a:cubicBezTo>
                  <a:lnTo>
                    <a:pt x="3434" y="2080"/>
                  </a:lnTo>
                  <a:cubicBezTo>
                    <a:pt x="3710" y="2080"/>
                    <a:pt x="3910" y="1880"/>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3"/>
            <p:cNvSpPr/>
            <p:nvPr/>
          </p:nvSpPr>
          <p:spPr>
            <a:xfrm>
              <a:off x="6737864" y="1262753"/>
              <a:ext cx="322511" cy="171604"/>
            </a:xfrm>
            <a:custGeom>
              <a:avLst/>
              <a:gdLst/>
              <a:ahLst/>
              <a:cxnLst/>
              <a:rect l="l" t="t" r="r" b="b"/>
              <a:pathLst>
                <a:path w="3911" h="2081" extrusionOk="0">
                  <a:moveTo>
                    <a:pt x="452" y="0"/>
                  </a:moveTo>
                  <a:cubicBezTo>
                    <a:pt x="201" y="0"/>
                    <a:pt x="0" y="226"/>
                    <a:pt x="0" y="476"/>
                  </a:cubicBezTo>
                  <a:lnTo>
                    <a:pt x="0" y="1604"/>
                  </a:lnTo>
                  <a:cubicBezTo>
                    <a:pt x="0" y="1855"/>
                    <a:pt x="201" y="2080"/>
                    <a:pt x="452" y="2080"/>
                  </a:cubicBezTo>
                  <a:lnTo>
                    <a:pt x="3434" y="2080"/>
                  </a:lnTo>
                  <a:cubicBezTo>
                    <a:pt x="3710" y="2080"/>
                    <a:pt x="3910" y="1855"/>
                    <a:pt x="3910" y="1604"/>
                  </a:cubicBezTo>
                  <a:lnTo>
                    <a:pt x="3910" y="476"/>
                  </a:lnTo>
                  <a:cubicBezTo>
                    <a:pt x="3910" y="226"/>
                    <a:pt x="3710" y="0"/>
                    <a:pt x="34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3"/>
            <p:cNvSpPr/>
            <p:nvPr/>
          </p:nvSpPr>
          <p:spPr>
            <a:xfrm>
              <a:off x="7035467" y="539400"/>
              <a:ext cx="18637" cy="1002414"/>
            </a:xfrm>
            <a:custGeom>
              <a:avLst/>
              <a:gdLst/>
              <a:ahLst/>
              <a:cxnLst/>
              <a:rect l="l" t="t" r="r" b="b"/>
              <a:pathLst>
                <a:path w="226" h="12156" extrusionOk="0">
                  <a:moveTo>
                    <a:pt x="101" y="0"/>
                  </a:moveTo>
                  <a:cubicBezTo>
                    <a:pt x="51" y="0"/>
                    <a:pt x="0" y="75"/>
                    <a:pt x="0" y="126"/>
                  </a:cubicBezTo>
                  <a:lnTo>
                    <a:pt x="0" y="12030"/>
                  </a:lnTo>
                  <a:cubicBezTo>
                    <a:pt x="0" y="12106"/>
                    <a:pt x="51" y="12156"/>
                    <a:pt x="101" y="12156"/>
                  </a:cubicBezTo>
                  <a:cubicBezTo>
                    <a:pt x="176" y="12156"/>
                    <a:pt x="226" y="12106"/>
                    <a:pt x="226" y="12030"/>
                  </a:cubicBezTo>
                  <a:lnTo>
                    <a:pt x="226" y="126"/>
                  </a:lnTo>
                  <a:cubicBezTo>
                    <a:pt x="226" y="75"/>
                    <a:pt x="176" y="0"/>
                    <a:pt x="1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3"/>
            <p:cNvSpPr/>
            <p:nvPr/>
          </p:nvSpPr>
          <p:spPr>
            <a:xfrm>
              <a:off x="6917630" y="681894"/>
              <a:ext cx="244007" cy="859919"/>
            </a:xfrm>
            <a:custGeom>
              <a:avLst/>
              <a:gdLst/>
              <a:ahLst/>
              <a:cxnLst/>
              <a:rect l="l" t="t" r="r" b="b"/>
              <a:pathLst>
                <a:path w="2959" h="10428" extrusionOk="0">
                  <a:moveTo>
                    <a:pt x="568" y="1"/>
                  </a:moveTo>
                  <a:cubicBezTo>
                    <a:pt x="530" y="1"/>
                    <a:pt x="493" y="28"/>
                    <a:pt x="477" y="77"/>
                  </a:cubicBezTo>
                  <a:cubicBezTo>
                    <a:pt x="427" y="127"/>
                    <a:pt x="452" y="202"/>
                    <a:pt x="502" y="227"/>
                  </a:cubicBezTo>
                  <a:lnTo>
                    <a:pt x="2332" y="1305"/>
                  </a:lnTo>
                  <a:lnTo>
                    <a:pt x="402" y="2508"/>
                  </a:lnTo>
                  <a:cubicBezTo>
                    <a:pt x="377" y="2533"/>
                    <a:pt x="352" y="2558"/>
                    <a:pt x="352" y="2608"/>
                  </a:cubicBezTo>
                  <a:cubicBezTo>
                    <a:pt x="352" y="2633"/>
                    <a:pt x="352" y="2683"/>
                    <a:pt x="402" y="2708"/>
                  </a:cubicBezTo>
                  <a:lnTo>
                    <a:pt x="2482" y="4362"/>
                  </a:lnTo>
                  <a:lnTo>
                    <a:pt x="251" y="5916"/>
                  </a:lnTo>
                  <a:cubicBezTo>
                    <a:pt x="226" y="5941"/>
                    <a:pt x="201" y="5966"/>
                    <a:pt x="201" y="6017"/>
                  </a:cubicBezTo>
                  <a:cubicBezTo>
                    <a:pt x="201" y="6042"/>
                    <a:pt x="226" y="6092"/>
                    <a:pt x="251" y="6117"/>
                  </a:cubicBezTo>
                  <a:lnTo>
                    <a:pt x="2658" y="7946"/>
                  </a:lnTo>
                  <a:lnTo>
                    <a:pt x="51" y="10227"/>
                  </a:lnTo>
                  <a:cubicBezTo>
                    <a:pt x="1" y="10277"/>
                    <a:pt x="1" y="10352"/>
                    <a:pt x="51" y="10403"/>
                  </a:cubicBezTo>
                  <a:cubicBezTo>
                    <a:pt x="76" y="10428"/>
                    <a:pt x="101" y="10428"/>
                    <a:pt x="126" y="10428"/>
                  </a:cubicBezTo>
                  <a:cubicBezTo>
                    <a:pt x="151" y="10428"/>
                    <a:pt x="176" y="10428"/>
                    <a:pt x="201" y="10403"/>
                  </a:cubicBezTo>
                  <a:lnTo>
                    <a:pt x="2933" y="8022"/>
                  </a:lnTo>
                  <a:cubicBezTo>
                    <a:pt x="2958" y="7997"/>
                    <a:pt x="2958" y="7972"/>
                    <a:pt x="2958" y="7946"/>
                  </a:cubicBezTo>
                  <a:cubicBezTo>
                    <a:pt x="2958" y="7896"/>
                    <a:pt x="2933" y="7871"/>
                    <a:pt x="2908" y="7846"/>
                  </a:cubicBezTo>
                  <a:lnTo>
                    <a:pt x="527" y="6017"/>
                  </a:lnTo>
                  <a:lnTo>
                    <a:pt x="2758" y="4463"/>
                  </a:lnTo>
                  <a:cubicBezTo>
                    <a:pt x="2783" y="4438"/>
                    <a:pt x="2808" y="4388"/>
                    <a:pt x="2808" y="4362"/>
                  </a:cubicBezTo>
                  <a:cubicBezTo>
                    <a:pt x="2808" y="4312"/>
                    <a:pt x="2783" y="4287"/>
                    <a:pt x="2758" y="4262"/>
                  </a:cubicBezTo>
                  <a:lnTo>
                    <a:pt x="678" y="2633"/>
                  </a:lnTo>
                  <a:lnTo>
                    <a:pt x="2607" y="1380"/>
                  </a:lnTo>
                  <a:cubicBezTo>
                    <a:pt x="2658" y="1380"/>
                    <a:pt x="2683" y="1330"/>
                    <a:pt x="2683" y="1280"/>
                  </a:cubicBezTo>
                  <a:cubicBezTo>
                    <a:pt x="2683" y="1255"/>
                    <a:pt x="2658" y="1205"/>
                    <a:pt x="2607" y="1180"/>
                  </a:cubicBezTo>
                  <a:lnTo>
                    <a:pt x="627" y="27"/>
                  </a:lnTo>
                  <a:cubicBezTo>
                    <a:pt x="610" y="9"/>
                    <a:pt x="589" y="1"/>
                    <a:pt x="5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3"/>
            <p:cNvSpPr/>
            <p:nvPr/>
          </p:nvSpPr>
          <p:spPr>
            <a:xfrm>
              <a:off x="6925958" y="681894"/>
              <a:ext cx="245986" cy="859919"/>
            </a:xfrm>
            <a:custGeom>
              <a:avLst/>
              <a:gdLst/>
              <a:ahLst/>
              <a:cxnLst/>
              <a:rect l="l" t="t" r="r" b="b"/>
              <a:pathLst>
                <a:path w="2983" h="10428" extrusionOk="0">
                  <a:moveTo>
                    <a:pt x="2409" y="1"/>
                  </a:moveTo>
                  <a:cubicBezTo>
                    <a:pt x="2384" y="1"/>
                    <a:pt x="2358" y="9"/>
                    <a:pt x="2331" y="27"/>
                  </a:cubicBezTo>
                  <a:lnTo>
                    <a:pt x="351" y="1180"/>
                  </a:lnTo>
                  <a:cubicBezTo>
                    <a:pt x="326" y="1205"/>
                    <a:pt x="301" y="1255"/>
                    <a:pt x="301" y="1280"/>
                  </a:cubicBezTo>
                  <a:cubicBezTo>
                    <a:pt x="301" y="1330"/>
                    <a:pt x="326" y="1380"/>
                    <a:pt x="351" y="1380"/>
                  </a:cubicBezTo>
                  <a:lnTo>
                    <a:pt x="2306" y="2633"/>
                  </a:lnTo>
                  <a:lnTo>
                    <a:pt x="226" y="4262"/>
                  </a:lnTo>
                  <a:cubicBezTo>
                    <a:pt x="176" y="4287"/>
                    <a:pt x="176" y="4312"/>
                    <a:pt x="176" y="4362"/>
                  </a:cubicBezTo>
                  <a:cubicBezTo>
                    <a:pt x="176" y="4388"/>
                    <a:pt x="201" y="4438"/>
                    <a:pt x="226" y="4463"/>
                  </a:cubicBezTo>
                  <a:lnTo>
                    <a:pt x="2456" y="6017"/>
                  </a:lnTo>
                  <a:lnTo>
                    <a:pt x="50" y="7846"/>
                  </a:lnTo>
                  <a:cubicBezTo>
                    <a:pt x="25" y="7871"/>
                    <a:pt x="25" y="7896"/>
                    <a:pt x="25" y="7946"/>
                  </a:cubicBezTo>
                  <a:cubicBezTo>
                    <a:pt x="0" y="7972"/>
                    <a:pt x="25" y="7997"/>
                    <a:pt x="50" y="8022"/>
                  </a:cubicBezTo>
                  <a:lnTo>
                    <a:pt x="2757" y="10403"/>
                  </a:lnTo>
                  <a:cubicBezTo>
                    <a:pt x="2782" y="10428"/>
                    <a:pt x="2807" y="10428"/>
                    <a:pt x="2857" y="10428"/>
                  </a:cubicBezTo>
                  <a:cubicBezTo>
                    <a:pt x="2882" y="10428"/>
                    <a:pt x="2907" y="10428"/>
                    <a:pt x="2932" y="10403"/>
                  </a:cubicBezTo>
                  <a:cubicBezTo>
                    <a:pt x="2983" y="10352"/>
                    <a:pt x="2983" y="10277"/>
                    <a:pt x="2932" y="10227"/>
                  </a:cubicBezTo>
                  <a:lnTo>
                    <a:pt x="326" y="7946"/>
                  </a:lnTo>
                  <a:lnTo>
                    <a:pt x="2732" y="6117"/>
                  </a:lnTo>
                  <a:cubicBezTo>
                    <a:pt x="2757" y="6092"/>
                    <a:pt x="2782" y="6042"/>
                    <a:pt x="2782" y="6017"/>
                  </a:cubicBezTo>
                  <a:cubicBezTo>
                    <a:pt x="2782" y="5966"/>
                    <a:pt x="2757" y="5941"/>
                    <a:pt x="2732" y="5916"/>
                  </a:cubicBezTo>
                  <a:lnTo>
                    <a:pt x="501" y="4362"/>
                  </a:lnTo>
                  <a:lnTo>
                    <a:pt x="2582" y="2708"/>
                  </a:lnTo>
                  <a:cubicBezTo>
                    <a:pt x="2607" y="2683"/>
                    <a:pt x="2632" y="2633"/>
                    <a:pt x="2632" y="2608"/>
                  </a:cubicBezTo>
                  <a:cubicBezTo>
                    <a:pt x="2632" y="2558"/>
                    <a:pt x="2607" y="2533"/>
                    <a:pt x="2582" y="2508"/>
                  </a:cubicBezTo>
                  <a:lnTo>
                    <a:pt x="652" y="1305"/>
                  </a:lnTo>
                  <a:lnTo>
                    <a:pt x="2456" y="227"/>
                  </a:lnTo>
                  <a:cubicBezTo>
                    <a:pt x="2531" y="202"/>
                    <a:pt x="2531" y="127"/>
                    <a:pt x="2506" y="77"/>
                  </a:cubicBezTo>
                  <a:cubicBezTo>
                    <a:pt x="2490" y="28"/>
                    <a:pt x="2453" y="1"/>
                    <a:pt x="24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3"/>
            <p:cNvSpPr/>
            <p:nvPr/>
          </p:nvSpPr>
          <p:spPr>
            <a:xfrm>
              <a:off x="6930081" y="1262753"/>
              <a:ext cx="103408" cy="150906"/>
            </a:xfrm>
            <a:custGeom>
              <a:avLst/>
              <a:gdLst/>
              <a:ahLst/>
              <a:cxnLst/>
              <a:rect l="l" t="t" r="r" b="b"/>
              <a:pathLst>
                <a:path w="1254" h="1830" extrusionOk="0">
                  <a:moveTo>
                    <a:pt x="1103" y="0"/>
                  </a:moveTo>
                  <a:lnTo>
                    <a:pt x="25" y="827"/>
                  </a:lnTo>
                  <a:cubicBezTo>
                    <a:pt x="0" y="852"/>
                    <a:pt x="0" y="877"/>
                    <a:pt x="0" y="902"/>
                  </a:cubicBezTo>
                  <a:cubicBezTo>
                    <a:pt x="0" y="928"/>
                    <a:pt x="0" y="953"/>
                    <a:pt x="25" y="953"/>
                  </a:cubicBezTo>
                  <a:lnTo>
                    <a:pt x="1028" y="1830"/>
                  </a:lnTo>
                  <a:cubicBezTo>
                    <a:pt x="1078" y="1805"/>
                    <a:pt x="1128" y="1780"/>
                    <a:pt x="1178" y="1730"/>
                  </a:cubicBezTo>
                  <a:lnTo>
                    <a:pt x="226" y="902"/>
                  </a:lnTo>
                  <a:lnTo>
                    <a:pt x="1253" y="100"/>
                  </a:lnTo>
                  <a:cubicBezTo>
                    <a:pt x="1253" y="100"/>
                    <a:pt x="1228" y="75"/>
                    <a:pt x="1203" y="50"/>
                  </a:cubicBezTo>
                  <a:cubicBezTo>
                    <a:pt x="1178" y="50"/>
                    <a:pt x="1153" y="25"/>
                    <a:pt x="110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3"/>
            <p:cNvSpPr/>
            <p:nvPr/>
          </p:nvSpPr>
          <p:spPr>
            <a:xfrm>
              <a:off x="7058227" y="1442519"/>
              <a:ext cx="109593" cy="97223"/>
            </a:xfrm>
            <a:custGeom>
              <a:avLst/>
              <a:gdLst/>
              <a:ahLst/>
              <a:cxnLst/>
              <a:rect l="l" t="t" r="r" b="b"/>
              <a:pathLst>
                <a:path w="1329" h="1179" extrusionOk="0">
                  <a:moveTo>
                    <a:pt x="125" y="1"/>
                  </a:moveTo>
                  <a:cubicBezTo>
                    <a:pt x="75" y="51"/>
                    <a:pt x="50" y="76"/>
                    <a:pt x="0" y="126"/>
                  </a:cubicBezTo>
                  <a:lnTo>
                    <a:pt x="1178" y="1154"/>
                  </a:lnTo>
                  <a:cubicBezTo>
                    <a:pt x="1203" y="1154"/>
                    <a:pt x="1228" y="1179"/>
                    <a:pt x="1253" y="1179"/>
                  </a:cubicBezTo>
                  <a:cubicBezTo>
                    <a:pt x="1278" y="1179"/>
                    <a:pt x="1278" y="1154"/>
                    <a:pt x="1303" y="1154"/>
                  </a:cubicBezTo>
                  <a:cubicBezTo>
                    <a:pt x="1328" y="1128"/>
                    <a:pt x="1328" y="1103"/>
                    <a:pt x="1328" y="1078"/>
                  </a:cubicBezTo>
                  <a:cubicBezTo>
                    <a:pt x="1328" y="1053"/>
                    <a:pt x="1303" y="1028"/>
                    <a:pt x="1303" y="1028"/>
                  </a:cubicBezTo>
                  <a:lnTo>
                    <a:pt x="12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3"/>
            <p:cNvSpPr/>
            <p:nvPr/>
          </p:nvSpPr>
          <p:spPr>
            <a:xfrm>
              <a:off x="7056165" y="1115971"/>
              <a:ext cx="95079" cy="126168"/>
            </a:xfrm>
            <a:custGeom>
              <a:avLst/>
              <a:gdLst/>
              <a:ahLst/>
              <a:cxnLst/>
              <a:rect l="l" t="t" r="r" b="b"/>
              <a:pathLst>
                <a:path w="1153" h="1530" extrusionOk="0">
                  <a:moveTo>
                    <a:pt x="150" y="1"/>
                  </a:moveTo>
                  <a:cubicBezTo>
                    <a:pt x="100" y="26"/>
                    <a:pt x="50" y="76"/>
                    <a:pt x="0" y="101"/>
                  </a:cubicBezTo>
                  <a:lnTo>
                    <a:pt x="927" y="753"/>
                  </a:lnTo>
                  <a:lnTo>
                    <a:pt x="50" y="1429"/>
                  </a:lnTo>
                  <a:cubicBezTo>
                    <a:pt x="100" y="1454"/>
                    <a:pt x="150" y="1505"/>
                    <a:pt x="201" y="1530"/>
                  </a:cubicBezTo>
                  <a:lnTo>
                    <a:pt x="1128" y="828"/>
                  </a:lnTo>
                  <a:cubicBezTo>
                    <a:pt x="1153" y="803"/>
                    <a:pt x="1153" y="778"/>
                    <a:pt x="1153" y="753"/>
                  </a:cubicBezTo>
                  <a:cubicBezTo>
                    <a:pt x="1153" y="728"/>
                    <a:pt x="1153" y="702"/>
                    <a:pt x="1128" y="677"/>
                  </a:cubicBezTo>
                  <a:lnTo>
                    <a:pt x="150"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3"/>
            <p:cNvSpPr/>
            <p:nvPr/>
          </p:nvSpPr>
          <p:spPr>
            <a:xfrm>
              <a:off x="6942451" y="969272"/>
              <a:ext cx="99285" cy="132352"/>
            </a:xfrm>
            <a:custGeom>
              <a:avLst/>
              <a:gdLst/>
              <a:ahLst/>
              <a:cxnLst/>
              <a:rect l="l" t="t" r="r" b="b"/>
              <a:pathLst>
                <a:path w="1204" h="1605" extrusionOk="0">
                  <a:moveTo>
                    <a:pt x="1053" y="0"/>
                  </a:moveTo>
                  <a:lnTo>
                    <a:pt x="26" y="802"/>
                  </a:lnTo>
                  <a:cubicBezTo>
                    <a:pt x="26" y="827"/>
                    <a:pt x="1" y="852"/>
                    <a:pt x="1" y="877"/>
                  </a:cubicBezTo>
                  <a:cubicBezTo>
                    <a:pt x="1" y="903"/>
                    <a:pt x="26" y="928"/>
                    <a:pt x="51" y="953"/>
                  </a:cubicBezTo>
                  <a:lnTo>
                    <a:pt x="978" y="1604"/>
                  </a:lnTo>
                  <a:lnTo>
                    <a:pt x="1028" y="1554"/>
                  </a:lnTo>
                  <a:cubicBezTo>
                    <a:pt x="1053" y="1529"/>
                    <a:pt x="1103" y="1504"/>
                    <a:pt x="1128" y="1504"/>
                  </a:cubicBezTo>
                  <a:lnTo>
                    <a:pt x="226" y="877"/>
                  </a:lnTo>
                  <a:lnTo>
                    <a:pt x="1204" y="101"/>
                  </a:lnTo>
                  <a:cubicBezTo>
                    <a:pt x="1154" y="75"/>
                    <a:pt x="1103" y="25"/>
                    <a:pt x="1053" y="0"/>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3"/>
            <p:cNvSpPr/>
            <p:nvPr/>
          </p:nvSpPr>
          <p:spPr>
            <a:xfrm>
              <a:off x="7054104" y="847311"/>
              <a:ext cx="86833" cy="105470"/>
            </a:xfrm>
            <a:custGeom>
              <a:avLst/>
              <a:gdLst/>
              <a:ahLst/>
              <a:cxnLst/>
              <a:rect l="l" t="t" r="r" b="b"/>
              <a:pathLst>
                <a:path w="1053" h="1279" extrusionOk="0">
                  <a:moveTo>
                    <a:pt x="175" y="1"/>
                  </a:moveTo>
                  <a:cubicBezTo>
                    <a:pt x="100" y="26"/>
                    <a:pt x="50" y="76"/>
                    <a:pt x="0" y="101"/>
                  </a:cubicBezTo>
                  <a:lnTo>
                    <a:pt x="802" y="602"/>
                  </a:lnTo>
                  <a:lnTo>
                    <a:pt x="100" y="1179"/>
                  </a:lnTo>
                  <a:cubicBezTo>
                    <a:pt x="150" y="1204"/>
                    <a:pt x="175" y="1254"/>
                    <a:pt x="226" y="1279"/>
                  </a:cubicBezTo>
                  <a:lnTo>
                    <a:pt x="1003" y="677"/>
                  </a:lnTo>
                  <a:cubicBezTo>
                    <a:pt x="1028" y="652"/>
                    <a:pt x="1053" y="627"/>
                    <a:pt x="1053" y="602"/>
                  </a:cubicBezTo>
                  <a:cubicBezTo>
                    <a:pt x="1028" y="577"/>
                    <a:pt x="1028" y="552"/>
                    <a:pt x="1003" y="527"/>
                  </a:cubicBezTo>
                  <a:lnTo>
                    <a:pt x="175" y="1"/>
                  </a:ln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3"/>
            <p:cNvSpPr/>
            <p:nvPr/>
          </p:nvSpPr>
          <p:spPr>
            <a:xfrm>
              <a:off x="6954820" y="686099"/>
              <a:ext cx="177872" cy="142743"/>
            </a:xfrm>
            <a:custGeom>
              <a:avLst/>
              <a:gdLst/>
              <a:ahLst/>
              <a:cxnLst/>
              <a:rect l="l" t="t" r="r" b="b"/>
              <a:pathLst>
                <a:path w="2157" h="1731" extrusionOk="0">
                  <a:moveTo>
                    <a:pt x="2006" y="1"/>
                  </a:moveTo>
                  <a:lnTo>
                    <a:pt x="26" y="1154"/>
                  </a:lnTo>
                  <a:cubicBezTo>
                    <a:pt x="1" y="1179"/>
                    <a:pt x="1" y="1204"/>
                    <a:pt x="1" y="1229"/>
                  </a:cubicBezTo>
                  <a:cubicBezTo>
                    <a:pt x="1" y="1254"/>
                    <a:pt x="1" y="1304"/>
                    <a:pt x="26" y="1304"/>
                  </a:cubicBezTo>
                  <a:lnTo>
                    <a:pt x="678" y="1730"/>
                  </a:lnTo>
                  <a:cubicBezTo>
                    <a:pt x="728" y="1680"/>
                    <a:pt x="778" y="1655"/>
                    <a:pt x="828" y="1605"/>
                  </a:cubicBezTo>
                  <a:lnTo>
                    <a:pt x="227" y="1229"/>
                  </a:lnTo>
                  <a:lnTo>
                    <a:pt x="2106" y="151"/>
                  </a:lnTo>
                  <a:cubicBezTo>
                    <a:pt x="2131" y="126"/>
                    <a:pt x="2156" y="76"/>
                    <a:pt x="2131" y="26"/>
                  </a:cubicBezTo>
                  <a:cubicBezTo>
                    <a:pt x="2106" y="1"/>
                    <a:pt x="2081" y="1"/>
                    <a:pt x="2056" y="1"/>
                  </a:cubicBezTo>
                  <a:close/>
                </a:path>
              </a:pathLst>
            </a:custGeom>
            <a:solidFill>
              <a:srgbClr val="9B1E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3"/>
            <p:cNvSpPr/>
            <p:nvPr/>
          </p:nvSpPr>
          <p:spPr>
            <a:xfrm>
              <a:off x="6917630" y="681976"/>
              <a:ext cx="252253" cy="859836"/>
            </a:xfrm>
            <a:custGeom>
              <a:avLst/>
              <a:gdLst/>
              <a:ahLst/>
              <a:cxnLst/>
              <a:rect l="l" t="t" r="r" b="b"/>
              <a:pathLst>
                <a:path w="3059" h="10427" extrusionOk="0">
                  <a:moveTo>
                    <a:pt x="2382" y="251"/>
                  </a:moveTo>
                  <a:lnTo>
                    <a:pt x="2833" y="10201"/>
                  </a:lnTo>
                  <a:lnTo>
                    <a:pt x="251" y="10201"/>
                  </a:lnTo>
                  <a:lnTo>
                    <a:pt x="678" y="251"/>
                  </a:lnTo>
                  <a:close/>
                  <a:moveTo>
                    <a:pt x="577" y="1"/>
                  </a:moveTo>
                  <a:cubicBezTo>
                    <a:pt x="502" y="1"/>
                    <a:pt x="452" y="51"/>
                    <a:pt x="452" y="126"/>
                  </a:cubicBezTo>
                  <a:lnTo>
                    <a:pt x="1" y="10301"/>
                  </a:lnTo>
                  <a:cubicBezTo>
                    <a:pt x="1" y="10351"/>
                    <a:pt x="26" y="10377"/>
                    <a:pt x="51" y="10402"/>
                  </a:cubicBezTo>
                  <a:cubicBezTo>
                    <a:pt x="76" y="10427"/>
                    <a:pt x="101" y="10427"/>
                    <a:pt x="126" y="10427"/>
                  </a:cubicBezTo>
                  <a:lnTo>
                    <a:pt x="2958" y="10427"/>
                  </a:lnTo>
                  <a:cubicBezTo>
                    <a:pt x="2983" y="10427"/>
                    <a:pt x="3008" y="10427"/>
                    <a:pt x="3033" y="10402"/>
                  </a:cubicBezTo>
                  <a:cubicBezTo>
                    <a:pt x="3059" y="10377"/>
                    <a:pt x="3059" y="10351"/>
                    <a:pt x="3059" y="10301"/>
                  </a:cubicBezTo>
                  <a:lnTo>
                    <a:pt x="2632" y="126"/>
                  </a:lnTo>
                  <a:cubicBezTo>
                    <a:pt x="2632" y="51"/>
                    <a:pt x="2557" y="1"/>
                    <a:pt x="2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3"/>
            <p:cNvSpPr/>
            <p:nvPr/>
          </p:nvSpPr>
          <p:spPr>
            <a:xfrm>
              <a:off x="6866009" y="1516899"/>
              <a:ext cx="398954" cy="107614"/>
            </a:xfrm>
            <a:custGeom>
              <a:avLst/>
              <a:gdLst/>
              <a:ahLst/>
              <a:cxnLst/>
              <a:rect l="l" t="t" r="r" b="b"/>
              <a:pathLst>
                <a:path w="4838" h="1305" extrusionOk="0">
                  <a:moveTo>
                    <a:pt x="0" y="1"/>
                  </a:moveTo>
                  <a:lnTo>
                    <a:pt x="0" y="1304"/>
                  </a:lnTo>
                  <a:lnTo>
                    <a:pt x="4837" y="1304"/>
                  </a:lnTo>
                  <a:lnTo>
                    <a:pt x="48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3"/>
            <p:cNvSpPr/>
            <p:nvPr/>
          </p:nvSpPr>
          <p:spPr>
            <a:xfrm>
              <a:off x="6783300" y="636540"/>
              <a:ext cx="35211" cy="388563"/>
            </a:xfrm>
            <a:custGeom>
              <a:avLst/>
              <a:gdLst/>
              <a:ahLst/>
              <a:cxnLst/>
              <a:rect l="l" t="t" r="r" b="b"/>
              <a:pathLst>
                <a:path w="427" h="4712" extrusionOk="0">
                  <a:moveTo>
                    <a:pt x="302" y="0"/>
                  </a:moveTo>
                  <a:lnTo>
                    <a:pt x="302" y="4035"/>
                  </a:lnTo>
                  <a:lnTo>
                    <a:pt x="176" y="4035"/>
                  </a:lnTo>
                  <a:lnTo>
                    <a:pt x="176" y="2983"/>
                  </a:lnTo>
                  <a:cubicBezTo>
                    <a:pt x="76" y="2983"/>
                    <a:pt x="1" y="3058"/>
                    <a:pt x="1" y="3158"/>
                  </a:cubicBezTo>
                  <a:lnTo>
                    <a:pt x="1" y="4712"/>
                  </a:lnTo>
                  <a:lnTo>
                    <a:pt x="427" y="4712"/>
                  </a:lnTo>
                  <a:lnTo>
                    <a:pt x="427" y="4035"/>
                  </a:lnTo>
                  <a:lnTo>
                    <a:pt x="352" y="4035"/>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3"/>
            <p:cNvSpPr/>
            <p:nvPr/>
          </p:nvSpPr>
          <p:spPr>
            <a:xfrm>
              <a:off x="7190495" y="2337391"/>
              <a:ext cx="150906" cy="115860"/>
            </a:xfrm>
            <a:custGeom>
              <a:avLst/>
              <a:gdLst/>
              <a:ahLst/>
              <a:cxnLst/>
              <a:rect l="l" t="t" r="r" b="b"/>
              <a:pathLst>
                <a:path w="1830" h="1405" extrusionOk="0">
                  <a:moveTo>
                    <a:pt x="902" y="1"/>
                  </a:moveTo>
                  <a:cubicBezTo>
                    <a:pt x="401" y="1"/>
                    <a:pt x="0" y="302"/>
                    <a:pt x="0" y="703"/>
                  </a:cubicBezTo>
                  <a:cubicBezTo>
                    <a:pt x="0" y="1079"/>
                    <a:pt x="401" y="1404"/>
                    <a:pt x="902" y="1404"/>
                  </a:cubicBezTo>
                  <a:cubicBezTo>
                    <a:pt x="1429" y="1404"/>
                    <a:pt x="1830" y="1079"/>
                    <a:pt x="1830" y="703"/>
                  </a:cubicBezTo>
                  <a:cubicBezTo>
                    <a:pt x="1830" y="302"/>
                    <a:pt x="1429" y="1"/>
                    <a:pt x="9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3"/>
            <p:cNvSpPr/>
            <p:nvPr/>
          </p:nvSpPr>
          <p:spPr>
            <a:xfrm>
              <a:off x="7609977" y="2337391"/>
              <a:ext cx="150989" cy="115860"/>
            </a:xfrm>
            <a:custGeom>
              <a:avLst/>
              <a:gdLst/>
              <a:ahLst/>
              <a:cxnLst/>
              <a:rect l="l" t="t" r="r" b="b"/>
              <a:pathLst>
                <a:path w="1831" h="1405" extrusionOk="0">
                  <a:moveTo>
                    <a:pt x="928" y="1"/>
                  </a:moveTo>
                  <a:cubicBezTo>
                    <a:pt x="427" y="1"/>
                    <a:pt x="1" y="302"/>
                    <a:pt x="1" y="703"/>
                  </a:cubicBezTo>
                  <a:cubicBezTo>
                    <a:pt x="1" y="1079"/>
                    <a:pt x="427" y="1404"/>
                    <a:pt x="928" y="1404"/>
                  </a:cubicBezTo>
                  <a:cubicBezTo>
                    <a:pt x="1429" y="1404"/>
                    <a:pt x="1830" y="1079"/>
                    <a:pt x="1830" y="703"/>
                  </a:cubicBezTo>
                  <a:cubicBezTo>
                    <a:pt x="1830" y="302"/>
                    <a:pt x="1429" y="1"/>
                    <a:pt x="9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3"/>
            <p:cNvSpPr/>
            <p:nvPr/>
          </p:nvSpPr>
          <p:spPr>
            <a:xfrm>
              <a:off x="6770931" y="2337391"/>
              <a:ext cx="150906" cy="115860"/>
            </a:xfrm>
            <a:custGeom>
              <a:avLst/>
              <a:gdLst/>
              <a:ahLst/>
              <a:cxnLst/>
              <a:rect l="l" t="t" r="r" b="b"/>
              <a:pathLst>
                <a:path w="1830" h="1405" extrusionOk="0">
                  <a:moveTo>
                    <a:pt x="903" y="1"/>
                  </a:moveTo>
                  <a:cubicBezTo>
                    <a:pt x="401" y="1"/>
                    <a:pt x="0" y="302"/>
                    <a:pt x="0" y="703"/>
                  </a:cubicBezTo>
                  <a:cubicBezTo>
                    <a:pt x="0" y="1079"/>
                    <a:pt x="401" y="1404"/>
                    <a:pt x="903" y="1404"/>
                  </a:cubicBezTo>
                  <a:cubicBezTo>
                    <a:pt x="1404" y="1404"/>
                    <a:pt x="1830" y="1079"/>
                    <a:pt x="1830" y="703"/>
                  </a:cubicBezTo>
                  <a:cubicBezTo>
                    <a:pt x="1830" y="302"/>
                    <a:pt x="1404" y="1"/>
                    <a:pt x="9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3"/>
            <p:cNvSpPr/>
            <p:nvPr/>
          </p:nvSpPr>
          <p:spPr>
            <a:xfrm>
              <a:off x="6737864"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3"/>
            <p:cNvSpPr/>
            <p:nvPr/>
          </p:nvSpPr>
          <p:spPr>
            <a:xfrm>
              <a:off x="7167736" y="1777313"/>
              <a:ext cx="45519" cy="146866"/>
            </a:xfrm>
            <a:custGeom>
              <a:avLst/>
              <a:gdLst/>
              <a:ahLst/>
              <a:cxnLst/>
              <a:rect l="l" t="t" r="r" b="b"/>
              <a:pathLst>
                <a:path w="552" h="1781" extrusionOk="0">
                  <a:moveTo>
                    <a:pt x="0" y="1"/>
                  </a:moveTo>
                  <a:lnTo>
                    <a:pt x="0"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3"/>
            <p:cNvSpPr/>
            <p:nvPr/>
          </p:nvSpPr>
          <p:spPr>
            <a:xfrm>
              <a:off x="7597608" y="1777313"/>
              <a:ext cx="45519" cy="146866"/>
            </a:xfrm>
            <a:custGeom>
              <a:avLst/>
              <a:gdLst/>
              <a:ahLst/>
              <a:cxnLst/>
              <a:rect l="l" t="t" r="r" b="b"/>
              <a:pathLst>
                <a:path w="552" h="1781" extrusionOk="0">
                  <a:moveTo>
                    <a:pt x="1" y="1"/>
                  </a:moveTo>
                  <a:lnTo>
                    <a:pt x="1" y="1780"/>
                  </a:lnTo>
                  <a:lnTo>
                    <a:pt x="552" y="1780"/>
                  </a:lnTo>
                  <a:lnTo>
                    <a:pt x="5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3"/>
            <p:cNvSpPr/>
            <p:nvPr/>
          </p:nvSpPr>
          <p:spPr>
            <a:xfrm>
              <a:off x="8738463" y="4205723"/>
              <a:ext cx="512587" cy="250191"/>
            </a:xfrm>
            <a:custGeom>
              <a:avLst/>
              <a:gdLst/>
              <a:ahLst/>
              <a:cxnLst/>
              <a:rect l="l" t="t" r="r" b="b"/>
              <a:pathLst>
                <a:path w="6216" h="3034" extrusionOk="0">
                  <a:moveTo>
                    <a:pt x="1329" y="1"/>
                  </a:moveTo>
                  <a:cubicBezTo>
                    <a:pt x="1103" y="1"/>
                    <a:pt x="928" y="126"/>
                    <a:pt x="852" y="326"/>
                  </a:cubicBezTo>
                  <a:lnTo>
                    <a:pt x="125" y="2357"/>
                  </a:lnTo>
                  <a:cubicBezTo>
                    <a:pt x="0" y="2682"/>
                    <a:pt x="251" y="3033"/>
                    <a:pt x="602" y="3033"/>
                  </a:cubicBezTo>
                  <a:lnTo>
                    <a:pt x="5639" y="3033"/>
                  </a:lnTo>
                  <a:cubicBezTo>
                    <a:pt x="5990" y="3033"/>
                    <a:pt x="6216" y="2682"/>
                    <a:pt x="6116" y="2357"/>
                  </a:cubicBezTo>
                  <a:lnTo>
                    <a:pt x="5364" y="326"/>
                  </a:lnTo>
                  <a:cubicBezTo>
                    <a:pt x="5288" y="126"/>
                    <a:pt x="5113" y="1"/>
                    <a:pt x="4887"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3"/>
            <p:cNvSpPr/>
            <p:nvPr/>
          </p:nvSpPr>
          <p:spPr>
            <a:xfrm>
              <a:off x="8777715" y="4238790"/>
              <a:ext cx="434083" cy="181995"/>
            </a:xfrm>
            <a:custGeom>
              <a:avLst/>
              <a:gdLst/>
              <a:ahLst/>
              <a:cxnLst/>
              <a:rect l="l" t="t" r="r" b="b"/>
              <a:pathLst>
                <a:path w="5264" h="2207" extrusionOk="0">
                  <a:moveTo>
                    <a:pt x="853" y="1"/>
                  </a:moveTo>
                  <a:cubicBezTo>
                    <a:pt x="802" y="1"/>
                    <a:pt x="777" y="26"/>
                    <a:pt x="752" y="76"/>
                  </a:cubicBezTo>
                  <a:lnTo>
                    <a:pt x="25" y="2081"/>
                  </a:lnTo>
                  <a:cubicBezTo>
                    <a:pt x="0" y="2131"/>
                    <a:pt x="25" y="2156"/>
                    <a:pt x="25" y="2181"/>
                  </a:cubicBezTo>
                  <a:cubicBezTo>
                    <a:pt x="51" y="2181"/>
                    <a:pt x="76" y="2206"/>
                    <a:pt x="126" y="2206"/>
                  </a:cubicBezTo>
                  <a:lnTo>
                    <a:pt x="5163" y="2206"/>
                  </a:lnTo>
                  <a:cubicBezTo>
                    <a:pt x="5188" y="2206"/>
                    <a:pt x="5213" y="2181"/>
                    <a:pt x="5238" y="2181"/>
                  </a:cubicBezTo>
                  <a:cubicBezTo>
                    <a:pt x="5238" y="2156"/>
                    <a:pt x="5264" y="2131"/>
                    <a:pt x="5238" y="2081"/>
                  </a:cubicBezTo>
                  <a:lnTo>
                    <a:pt x="4512" y="76"/>
                  </a:lnTo>
                  <a:cubicBezTo>
                    <a:pt x="4512" y="26"/>
                    <a:pt x="4462" y="1"/>
                    <a:pt x="44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3"/>
            <p:cNvSpPr/>
            <p:nvPr/>
          </p:nvSpPr>
          <p:spPr>
            <a:xfrm>
              <a:off x="8794207" y="4253303"/>
              <a:ext cx="401098" cy="155029"/>
            </a:xfrm>
            <a:custGeom>
              <a:avLst/>
              <a:gdLst/>
              <a:ahLst/>
              <a:cxnLst/>
              <a:rect l="l" t="t" r="r" b="b"/>
              <a:pathLst>
                <a:path w="4864" h="1880" extrusionOk="0">
                  <a:moveTo>
                    <a:pt x="703" y="0"/>
                  </a:moveTo>
                  <a:lnTo>
                    <a:pt x="1" y="1880"/>
                  </a:lnTo>
                  <a:lnTo>
                    <a:pt x="4863" y="1880"/>
                  </a:lnTo>
                  <a:lnTo>
                    <a:pt x="4186" y="0"/>
                  </a:ln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3"/>
            <p:cNvSpPr/>
            <p:nvPr/>
          </p:nvSpPr>
          <p:spPr>
            <a:xfrm>
              <a:off x="8839726" y="4271857"/>
              <a:ext cx="310059" cy="70341"/>
            </a:xfrm>
            <a:custGeom>
              <a:avLst/>
              <a:gdLst/>
              <a:ahLst/>
              <a:cxnLst/>
              <a:rect l="l" t="t" r="r" b="b"/>
              <a:pathLst>
                <a:path w="3760" h="853" extrusionOk="0">
                  <a:moveTo>
                    <a:pt x="301"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3"/>
            <p:cNvSpPr/>
            <p:nvPr/>
          </p:nvSpPr>
          <p:spPr>
            <a:xfrm>
              <a:off x="8674390" y="4385571"/>
              <a:ext cx="642795" cy="70341"/>
            </a:xfrm>
            <a:custGeom>
              <a:avLst/>
              <a:gdLst/>
              <a:ahLst/>
              <a:cxnLst/>
              <a:rect l="l" t="t" r="r" b="b"/>
              <a:pathLst>
                <a:path w="7795" h="853" extrusionOk="0">
                  <a:moveTo>
                    <a:pt x="827"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3"/>
            <p:cNvSpPr/>
            <p:nvPr/>
          </p:nvSpPr>
          <p:spPr>
            <a:xfrm>
              <a:off x="8699129" y="4385571"/>
              <a:ext cx="593318" cy="16575"/>
            </a:xfrm>
            <a:custGeom>
              <a:avLst/>
              <a:gdLst/>
              <a:ahLst/>
              <a:cxnLst/>
              <a:rect l="l" t="t" r="r" b="b"/>
              <a:pathLst>
                <a:path w="7195" h="201" extrusionOk="0">
                  <a:moveTo>
                    <a:pt x="527" y="0"/>
                  </a:moveTo>
                  <a:cubicBezTo>
                    <a:pt x="327" y="0"/>
                    <a:pt x="126" y="75"/>
                    <a:pt x="1" y="201"/>
                  </a:cubicBezTo>
                  <a:lnTo>
                    <a:pt x="7194" y="201"/>
                  </a:lnTo>
                  <a:cubicBezTo>
                    <a:pt x="7044" y="75"/>
                    <a:pt x="6843" y="0"/>
                    <a:pt x="664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3"/>
            <p:cNvSpPr/>
            <p:nvPr/>
          </p:nvSpPr>
          <p:spPr>
            <a:xfrm>
              <a:off x="8740525"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3"/>
            <p:cNvSpPr/>
            <p:nvPr/>
          </p:nvSpPr>
          <p:spPr>
            <a:xfrm>
              <a:off x="8744648"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3"/>
            <p:cNvSpPr/>
            <p:nvPr/>
          </p:nvSpPr>
          <p:spPr>
            <a:xfrm>
              <a:off x="8819028" y="4410310"/>
              <a:ext cx="35211" cy="35211"/>
            </a:xfrm>
            <a:custGeom>
              <a:avLst/>
              <a:gdLst/>
              <a:ahLst/>
              <a:cxnLst/>
              <a:rect l="l" t="t" r="r" b="b"/>
              <a:pathLst>
                <a:path w="427" h="427" extrusionOk="0">
                  <a:moveTo>
                    <a:pt x="226" y="1"/>
                  </a:moveTo>
                  <a:cubicBezTo>
                    <a:pt x="101" y="1"/>
                    <a:pt x="1" y="101"/>
                    <a:pt x="1" y="201"/>
                  </a:cubicBezTo>
                  <a:cubicBezTo>
                    <a:pt x="1"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3"/>
            <p:cNvSpPr/>
            <p:nvPr/>
          </p:nvSpPr>
          <p:spPr>
            <a:xfrm>
              <a:off x="8823151"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3"/>
            <p:cNvSpPr/>
            <p:nvPr/>
          </p:nvSpPr>
          <p:spPr>
            <a:xfrm>
              <a:off x="8899675" y="4410310"/>
              <a:ext cx="33150" cy="35211"/>
            </a:xfrm>
            <a:custGeom>
              <a:avLst/>
              <a:gdLst/>
              <a:ahLst/>
              <a:cxnLst/>
              <a:rect l="l" t="t" r="r" b="b"/>
              <a:pathLst>
                <a:path w="402" h="427" extrusionOk="0">
                  <a:moveTo>
                    <a:pt x="201" y="1"/>
                  </a:moveTo>
                  <a:cubicBezTo>
                    <a:pt x="75" y="1"/>
                    <a:pt x="0" y="101"/>
                    <a:pt x="0" y="201"/>
                  </a:cubicBezTo>
                  <a:cubicBezTo>
                    <a:pt x="0" y="327"/>
                    <a:pt x="75"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3"/>
            <p:cNvSpPr/>
            <p:nvPr/>
          </p:nvSpPr>
          <p:spPr>
            <a:xfrm>
              <a:off x="8903798" y="4431007"/>
              <a:ext cx="24821" cy="12452"/>
            </a:xfrm>
            <a:custGeom>
              <a:avLst/>
              <a:gdLst/>
              <a:ahLst/>
              <a:cxnLst/>
              <a:rect l="l" t="t" r="r" b="b"/>
              <a:pathLst>
                <a:path w="301" h="151" extrusionOk="0">
                  <a:moveTo>
                    <a:pt x="0" y="0"/>
                  </a:moveTo>
                  <a:cubicBezTo>
                    <a:pt x="0" y="76"/>
                    <a:pt x="50" y="151"/>
                    <a:pt x="151" y="151"/>
                  </a:cubicBezTo>
                  <a:cubicBezTo>
                    <a:pt x="226"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3"/>
            <p:cNvSpPr/>
            <p:nvPr/>
          </p:nvSpPr>
          <p:spPr>
            <a:xfrm>
              <a:off x="8978179"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3"/>
            <p:cNvSpPr/>
            <p:nvPr/>
          </p:nvSpPr>
          <p:spPr>
            <a:xfrm>
              <a:off x="8982302" y="4431007"/>
              <a:ext cx="26965" cy="12452"/>
            </a:xfrm>
            <a:custGeom>
              <a:avLst/>
              <a:gdLst/>
              <a:ahLst/>
              <a:cxnLst/>
              <a:rect l="l" t="t" r="r" b="b"/>
              <a:pathLst>
                <a:path w="327" h="151" extrusionOk="0">
                  <a:moveTo>
                    <a:pt x="1" y="0"/>
                  </a:moveTo>
                  <a:cubicBezTo>
                    <a:pt x="1"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3"/>
            <p:cNvSpPr/>
            <p:nvPr/>
          </p:nvSpPr>
          <p:spPr>
            <a:xfrm>
              <a:off x="9056682"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3"/>
            <p:cNvSpPr/>
            <p:nvPr/>
          </p:nvSpPr>
          <p:spPr>
            <a:xfrm>
              <a:off x="9060805" y="4431007"/>
              <a:ext cx="26965" cy="12452"/>
            </a:xfrm>
            <a:custGeom>
              <a:avLst/>
              <a:gdLst/>
              <a:ahLst/>
              <a:cxnLst/>
              <a:rect l="l" t="t" r="r" b="b"/>
              <a:pathLst>
                <a:path w="327" h="151" extrusionOk="0">
                  <a:moveTo>
                    <a:pt x="1" y="0"/>
                  </a:moveTo>
                  <a:cubicBezTo>
                    <a:pt x="1" y="76"/>
                    <a:pt x="76" y="151"/>
                    <a:pt x="151" y="151"/>
                  </a:cubicBezTo>
                  <a:cubicBezTo>
                    <a:pt x="252"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3"/>
            <p:cNvSpPr/>
            <p:nvPr/>
          </p:nvSpPr>
          <p:spPr>
            <a:xfrm>
              <a:off x="9135268"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3"/>
            <p:cNvSpPr/>
            <p:nvPr/>
          </p:nvSpPr>
          <p:spPr>
            <a:xfrm>
              <a:off x="9139391" y="4431007"/>
              <a:ext cx="26965" cy="12452"/>
            </a:xfrm>
            <a:custGeom>
              <a:avLst/>
              <a:gdLst/>
              <a:ahLst/>
              <a:cxnLst/>
              <a:rect l="l" t="t" r="r" b="b"/>
              <a:pathLst>
                <a:path w="327" h="151" extrusionOk="0">
                  <a:moveTo>
                    <a:pt x="0" y="0"/>
                  </a:moveTo>
                  <a:cubicBezTo>
                    <a:pt x="0"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3"/>
            <p:cNvSpPr/>
            <p:nvPr/>
          </p:nvSpPr>
          <p:spPr>
            <a:xfrm>
              <a:off x="9215833"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3"/>
            <p:cNvSpPr/>
            <p:nvPr/>
          </p:nvSpPr>
          <p:spPr>
            <a:xfrm>
              <a:off x="9217894" y="4431007"/>
              <a:ext cx="26965" cy="12452"/>
            </a:xfrm>
            <a:custGeom>
              <a:avLst/>
              <a:gdLst/>
              <a:ahLst/>
              <a:cxnLst/>
              <a:rect l="l" t="t" r="r" b="b"/>
              <a:pathLst>
                <a:path w="327" h="151" extrusionOk="0">
                  <a:moveTo>
                    <a:pt x="1" y="0"/>
                  </a:moveTo>
                  <a:cubicBezTo>
                    <a:pt x="1" y="76"/>
                    <a:pt x="76" y="151"/>
                    <a:pt x="176"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3"/>
            <p:cNvSpPr/>
            <p:nvPr/>
          </p:nvSpPr>
          <p:spPr>
            <a:xfrm>
              <a:off x="8912045" y="4038326"/>
              <a:ext cx="155112" cy="167481"/>
            </a:xfrm>
            <a:custGeom>
              <a:avLst/>
              <a:gdLst/>
              <a:ahLst/>
              <a:cxnLst/>
              <a:rect l="l" t="t" r="r" b="b"/>
              <a:pathLst>
                <a:path w="1881" h="2031" extrusionOk="0">
                  <a:moveTo>
                    <a:pt x="376" y="1"/>
                  </a:moveTo>
                  <a:cubicBezTo>
                    <a:pt x="301" y="1"/>
                    <a:pt x="251" y="51"/>
                    <a:pt x="251" y="101"/>
                  </a:cubicBezTo>
                  <a:cubicBezTo>
                    <a:pt x="251" y="176"/>
                    <a:pt x="301" y="226"/>
                    <a:pt x="376" y="226"/>
                  </a:cubicBezTo>
                  <a:cubicBezTo>
                    <a:pt x="301" y="226"/>
                    <a:pt x="251" y="276"/>
                    <a:pt x="251" y="351"/>
                  </a:cubicBezTo>
                  <a:cubicBezTo>
                    <a:pt x="251" y="402"/>
                    <a:pt x="301" y="477"/>
                    <a:pt x="376" y="477"/>
                  </a:cubicBezTo>
                  <a:cubicBezTo>
                    <a:pt x="301" y="477"/>
                    <a:pt x="251" y="527"/>
                    <a:pt x="251" y="577"/>
                  </a:cubicBezTo>
                  <a:cubicBezTo>
                    <a:pt x="251" y="652"/>
                    <a:pt x="301" y="702"/>
                    <a:pt x="376" y="702"/>
                  </a:cubicBezTo>
                  <a:cubicBezTo>
                    <a:pt x="301" y="702"/>
                    <a:pt x="251" y="752"/>
                    <a:pt x="251" y="828"/>
                  </a:cubicBezTo>
                  <a:cubicBezTo>
                    <a:pt x="251" y="878"/>
                    <a:pt x="301" y="928"/>
                    <a:pt x="376" y="928"/>
                  </a:cubicBezTo>
                  <a:lnTo>
                    <a:pt x="527" y="928"/>
                  </a:lnTo>
                  <a:cubicBezTo>
                    <a:pt x="226" y="928"/>
                    <a:pt x="0" y="1178"/>
                    <a:pt x="0" y="1479"/>
                  </a:cubicBezTo>
                  <a:lnTo>
                    <a:pt x="0" y="2031"/>
                  </a:lnTo>
                  <a:lnTo>
                    <a:pt x="1880" y="2031"/>
                  </a:lnTo>
                  <a:lnTo>
                    <a:pt x="1880" y="1479"/>
                  </a:lnTo>
                  <a:cubicBezTo>
                    <a:pt x="1880" y="1178"/>
                    <a:pt x="1630" y="928"/>
                    <a:pt x="1329" y="928"/>
                  </a:cubicBezTo>
                  <a:lnTo>
                    <a:pt x="1504" y="928"/>
                  </a:lnTo>
                  <a:cubicBezTo>
                    <a:pt x="1579" y="928"/>
                    <a:pt x="1630" y="878"/>
                    <a:pt x="1630" y="828"/>
                  </a:cubicBezTo>
                  <a:cubicBezTo>
                    <a:pt x="1630" y="752"/>
                    <a:pt x="1579" y="702"/>
                    <a:pt x="1504" y="702"/>
                  </a:cubicBezTo>
                  <a:cubicBezTo>
                    <a:pt x="1579" y="702"/>
                    <a:pt x="1630" y="652"/>
                    <a:pt x="1630" y="577"/>
                  </a:cubicBezTo>
                  <a:cubicBezTo>
                    <a:pt x="1630" y="527"/>
                    <a:pt x="1579" y="477"/>
                    <a:pt x="1504" y="477"/>
                  </a:cubicBezTo>
                  <a:cubicBezTo>
                    <a:pt x="1579" y="477"/>
                    <a:pt x="1630" y="402"/>
                    <a:pt x="1630" y="351"/>
                  </a:cubicBezTo>
                  <a:cubicBezTo>
                    <a:pt x="1630" y="276"/>
                    <a:pt x="1579" y="226"/>
                    <a:pt x="1504" y="226"/>
                  </a:cubicBezTo>
                  <a:cubicBezTo>
                    <a:pt x="1579" y="226"/>
                    <a:pt x="1630" y="176"/>
                    <a:pt x="1630" y="101"/>
                  </a:cubicBezTo>
                  <a:cubicBezTo>
                    <a:pt x="1630" y="51"/>
                    <a:pt x="1579"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3"/>
            <p:cNvSpPr/>
            <p:nvPr/>
          </p:nvSpPr>
          <p:spPr>
            <a:xfrm>
              <a:off x="8928537" y="4129281"/>
              <a:ext cx="29027" cy="62094"/>
            </a:xfrm>
            <a:custGeom>
              <a:avLst/>
              <a:gdLst/>
              <a:ahLst/>
              <a:cxnLst/>
              <a:rect l="l" t="t" r="r" b="b"/>
              <a:pathLst>
                <a:path w="352" h="753" extrusionOk="0">
                  <a:moveTo>
                    <a:pt x="352" y="0"/>
                  </a:moveTo>
                  <a:cubicBezTo>
                    <a:pt x="151" y="0"/>
                    <a:pt x="1" y="151"/>
                    <a:pt x="1" y="326"/>
                  </a:cubicBezTo>
                  <a:lnTo>
                    <a:pt x="1" y="752"/>
                  </a:lnTo>
                  <a:lnTo>
                    <a:pt x="352" y="752"/>
                  </a:lnTo>
                  <a:lnTo>
                    <a:pt x="35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3"/>
            <p:cNvSpPr/>
            <p:nvPr/>
          </p:nvSpPr>
          <p:spPr>
            <a:xfrm>
              <a:off x="8940989" y="4038326"/>
              <a:ext cx="95162" cy="10390"/>
            </a:xfrm>
            <a:custGeom>
              <a:avLst/>
              <a:gdLst/>
              <a:ahLst/>
              <a:cxnLst/>
              <a:rect l="l" t="t" r="r" b="b"/>
              <a:pathLst>
                <a:path w="1154" h="126"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3"/>
            <p:cNvSpPr/>
            <p:nvPr/>
          </p:nvSpPr>
          <p:spPr>
            <a:xfrm>
              <a:off x="8940989" y="4056962"/>
              <a:ext cx="95162" cy="10390"/>
            </a:xfrm>
            <a:custGeom>
              <a:avLst/>
              <a:gdLst/>
              <a:ahLst/>
              <a:cxnLst/>
              <a:rect l="l" t="t" r="r" b="b"/>
              <a:pathLst>
                <a:path w="1154" h="126" extrusionOk="0">
                  <a:moveTo>
                    <a:pt x="50" y="0"/>
                  </a:moveTo>
                  <a:cubicBezTo>
                    <a:pt x="25" y="0"/>
                    <a:pt x="0" y="25"/>
                    <a:pt x="0" y="50"/>
                  </a:cubicBezTo>
                  <a:cubicBezTo>
                    <a:pt x="0" y="100"/>
                    <a:pt x="25" y="125"/>
                    <a:pt x="50" y="125"/>
                  </a:cubicBezTo>
                  <a:lnTo>
                    <a:pt x="1078" y="125"/>
                  </a:lnTo>
                  <a:cubicBezTo>
                    <a:pt x="1128" y="125"/>
                    <a:pt x="1153" y="100"/>
                    <a:pt x="1153" y="50"/>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3"/>
            <p:cNvSpPr/>
            <p:nvPr/>
          </p:nvSpPr>
          <p:spPr>
            <a:xfrm>
              <a:off x="8940989" y="4077577"/>
              <a:ext cx="95162" cy="10473"/>
            </a:xfrm>
            <a:custGeom>
              <a:avLst/>
              <a:gdLst/>
              <a:ahLst/>
              <a:cxnLst/>
              <a:rect l="l" t="t" r="r" b="b"/>
              <a:pathLst>
                <a:path w="1154" h="127" extrusionOk="0">
                  <a:moveTo>
                    <a:pt x="50" y="1"/>
                  </a:moveTo>
                  <a:cubicBezTo>
                    <a:pt x="25" y="1"/>
                    <a:pt x="0" y="26"/>
                    <a:pt x="0" y="76"/>
                  </a:cubicBezTo>
                  <a:cubicBezTo>
                    <a:pt x="0" y="101"/>
                    <a:pt x="25" y="126"/>
                    <a:pt x="50" y="126"/>
                  </a:cubicBezTo>
                  <a:lnTo>
                    <a:pt x="1078" y="126"/>
                  </a:lnTo>
                  <a:cubicBezTo>
                    <a:pt x="1128" y="126"/>
                    <a:pt x="1153" y="101"/>
                    <a:pt x="1153" y="76"/>
                  </a:cubicBezTo>
                  <a:cubicBezTo>
                    <a:pt x="1153" y="26"/>
                    <a:pt x="1128" y="1"/>
                    <a:pt x="107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3"/>
            <p:cNvSpPr/>
            <p:nvPr/>
          </p:nvSpPr>
          <p:spPr>
            <a:xfrm>
              <a:off x="8940989" y="4096214"/>
              <a:ext cx="95162" cy="10390"/>
            </a:xfrm>
            <a:custGeom>
              <a:avLst/>
              <a:gdLst/>
              <a:ahLst/>
              <a:cxnLst/>
              <a:rect l="l" t="t" r="r" b="b"/>
              <a:pathLst>
                <a:path w="1154" h="126" extrusionOk="0">
                  <a:moveTo>
                    <a:pt x="50" y="0"/>
                  </a:moveTo>
                  <a:cubicBezTo>
                    <a:pt x="25" y="0"/>
                    <a:pt x="0" y="25"/>
                    <a:pt x="0" y="75"/>
                  </a:cubicBezTo>
                  <a:cubicBezTo>
                    <a:pt x="0" y="101"/>
                    <a:pt x="25" y="126"/>
                    <a:pt x="50" y="126"/>
                  </a:cubicBezTo>
                  <a:lnTo>
                    <a:pt x="1078" y="126"/>
                  </a:lnTo>
                  <a:cubicBezTo>
                    <a:pt x="1128" y="126"/>
                    <a:pt x="1153" y="101"/>
                    <a:pt x="1153" y="75"/>
                  </a:cubicBezTo>
                  <a:cubicBezTo>
                    <a:pt x="1153" y="25"/>
                    <a:pt x="1128" y="0"/>
                    <a:pt x="10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3"/>
            <p:cNvSpPr/>
            <p:nvPr/>
          </p:nvSpPr>
          <p:spPr>
            <a:xfrm>
              <a:off x="5253968" y="4455828"/>
              <a:ext cx="113716" cy="274930"/>
            </a:xfrm>
            <a:custGeom>
              <a:avLst/>
              <a:gdLst/>
              <a:ahLst/>
              <a:cxnLst/>
              <a:rect l="l" t="t" r="r" b="b"/>
              <a:pathLst>
                <a:path w="1379" h="3334" extrusionOk="0">
                  <a:moveTo>
                    <a:pt x="0" y="0"/>
                  </a:moveTo>
                  <a:lnTo>
                    <a:pt x="0" y="3334"/>
                  </a:lnTo>
                  <a:lnTo>
                    <a:pt x="1379" y="3334"/>
                  </a:lnTo>
                  <a:lnTo>
                    <a:pt x="13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3"/>
            <p:cNvSpPr/>
            <p:nvPr/>
          </p:nvSpPr>
          <p:spPr>
            <a:xfrm>
              <a:off x="5059689" y="4205723"/>
              <a:ext cx="514731" cy="250191"/>
            </a:xfrm>
            <a:custGeom>
              <a:avLst/>
              <a:gdLst/>
              <a:ahLst/>
              <a:cxnLst/>
              <a:rect l="l" t="t" r="r" b="b"/>
              <a:pathLst>
                <a:path w="6242" h="3034" extrusionOk="0">
                  <a:moveTo>
                    <a:pt x="1329" y="1"/>
                  </a:moveTo>
                  <a:cubicBezTo>
                    <a:pt x="1128" y="1"/>
                    <a:pt x="928" y="126"/>
                    <a:pt x="853" y="326"/>
                  </a:cubicBezTo>
                  <a:lnTo>
                    <a:pt x="126" y="2357"/>
                  </a:lnTo>
                  <a:cubicBezTo>
                    <a:pt x="0" y="2682"/>
                    <a:pt x="251" y="3033"/>
                    <a:pt x="602" y="3033"/>
                  </a:cubicBezTo>
                  <a:lnTo>
                    <a:pt x="5640" y="3033"/>
                  </a:lnTo>
                  <a:cubicBezTo>
                    <a:pt x="5990" y="3033"/>
                    <a:pt x="6241" y="2682"/>
                    <a:pt x="6116" y="2357"/>
                  </a:cubicBezTo>
                  <a:lnTo>
                    <a:pt x="5389" y="326"/>
                  </a:lnTo>
                  <a:cubicBezTo>
                    <a:pt x="5314" y="126"/>
                    <a:pt x="5113" y="1"/>
                    <a:pt x="4913" y="1"/>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3"/>
            <p:cNvSpPr/>
            <p:nvPr/>
          </p:nvSpPr>
          <p:spPr>
            <a:xfrm>
              <a:off x="5101002" y="4238790"/>
              <a:ext cx="432021" cy="181995"/>
            </a:xfrm>
            <a:custGeom>
              <a:avLst/>
              <a:gdLst/>
              <a:ahLst/>
              <a:cxnLst/>
              <a:rect l="l" t="t" r="r" b="b"/>
              <a:pathLst>
                <a:path w="5239" h="2207" extrusionOk="0">
                  <a:moveTo>
                    <a:pt x="828" y="1"/>
                  </a:moveTo>
                  <a:cubicBezTo>
                    <a:pt x="803" y="1"/>
                    <a:pt x="753" y="26"/>
                    <a:pt x="727" y="76"/>
                  </a:cubicBezTo>
                  <a:lnTo>
                    <a:pt x="1" y="2081"/>
                  </a:lnTo>
                  <a:cubicBezTo>
                    <a:pt x="1" y="2131"/>
                    <a:pt x="1" y="2156"/>
                    <a:pt x="26" y="2181"/>
                  </a:cubicBezTo>
                  <a:cubicBezTo>
                    <a:pt x="26" y="2181"/>
                    <a:pt x="51" y="2206"/>
                    <a:pt x="101" y="2206"/>
                  </a:cubicBezTo>
                  <a:lnTo>
                    <a:pt x="5139" y="2206"/>
                  </a:lnTo>
                  <a:cubicBezTo>
                    <a:pt x="5189" y="2206"/>
                    <a:pt x="5214" y="2181"/>
                    <a:pt x="5214" y="2181"/>
                  </a:cubicBezTo>
                  <a:cubicBezTo>
                    <a:pt x="5239" y="2156"/>
                    <a:pt x="5239" y="2131"/>
                    <a:pt x="5239" y="2081"/>
                  </a:cubicBezTo>
                  <a:lnTo>
                    <a:pt x="4487" y="76"/>
                  </a:lnTo>
                  <a:cubicBezTo>
                    <a:pt x="4487" y="26"/>
                    <a:pt x="4437" y="1"/>
                    <a:pt x="44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3"/>
            <p:cNvSpPr/>
            <p:nvPr/>
          </p:nvSpPr>
          <p:spPr>
            <a:xfrm>
              <a:off x="5117577" y="4253303"/>
              <a:ext cx="398954" cy="155029"/>
            </a:xfrm>
            <a:custGeom>
              <a:avLst/>
              <a:gdLst/>
              <a:ahLst/>
              <a:cxnLst/>
              <a:rect l="l" t="t" r="r" b="b"/>
              <a:pathLst>
                <a:path w="4838" h="1880" extrusionOk="0">
                  <a:moveTo>
                    <a:pt x="677" y="0"/>
                  </a:moveTo>
                  <a:lnTo>
                    <a:pt x="0" y="1880"/>
                  </a:lnTo>
                  <a:lnTo>
                    <a:pt x="4837" y="1880"/>
                  </a:lnTo>
                  <a:lnTo>
                    <a:pt x="416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3"/>
            <p:cNvSpPr/>
            <p:nvPr/>
          </p:nvSpPr>
          <p:spPr>
            <a:xfrm>
              <a:off x="5160952" y="4271857"/>
              <a:ext cx="310059" cy="70341"/>
            </a:xfrm>
            <a:custGeom>
              <a:avLst/>
              <a:gdLst/>
              <a:ahLst/>
              <a:cxnLst/>
              <a:rect l="l" t="t" r="r" b="b"/>
              <a:pathLst>
                <a:path w="3760" h="853" extrusionOk="0">
                  <a:moveTo>
                    <a:pt x="326" y="1"/>
                  </a:moveTo>
                  <a:lnTo>
                    <a:pt x="0" y="853"/>
                  </a:lnTo>
                  <a:lnTo>
                    <a:pt x="3760" y="853"/>
                  </a:lnTo>
                  <a:lnTo>
                    <a:pt x="34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3"/>
            <p:cNvSpPr/>
            <p:nvPr/>
          </p:nvSpPr>
          <p:spPr>
            <a:xfrm>
              <a:off x="4995616" y="4385571"/>
              <a:ext cx="642795" cy="70341"/>
            </a:xfrm>
            <a:custGeom>
              <a:avLst/>
              <a:gdLst/>
              <a:ahLst/>
              <a:cxnLst/>
              <a:rect l="l" t="t" r="r" b="b"/>
              <a:pathLst>
                <a:path w="7795" h="853" extrusionOk="0">
                  <a:moveTo>
                    <a:pt x="828" y="0"/>
                  </a:moveTo>
                  <a:cubicBezTo>
                    <a:pt x="376" y="0"/>
                    <a:pt x="0" y="376"/>
                    <a:pt x="0" y="852"/>
                  </a:cubicBezTo>
                  <a:lnTo>
                    <a:pt x="7795" y="852"/>
                  </a:lnTo>
                  <a:cubicBezTo>
                    <a:pt x="7795" y="376"/>
                    <a:pt x="7419" y="0"/>
                    <a:pt x="69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3"/>
            <p:cNvSpPr/>
            <p:nvPr/>
          </p:nvSpPr>
          <p:spPr>
            <a:xfrm>
              <a:off x="5020437" y="4385571"/>
              <a:ext cx="593235" cy="16575"/>
            </a:xfrm>
            <a:custGeom>
              <a:avLst/>
              <a:gdLst/>
              <a:ahLst/>
              <a:cxnLst/>
              <a:rect l="l" t="t" r="r" b="b"/>
              <a:pathLst>
                <a:path w="7194" h="201" extrusionOk="0">
                  <a:moveTo>
                    <a:pt x="527" y="0"/>
                  </a:moveTo>
                  <a:cubicBezTo>
                    <a:pt x="326" y="0"/>
                    <a:pt x="151" y="75"/>
                    <a:pt x="0" y="201"/>
                  </a:cubicBezTo>
                  <a:lnTo>
                    <a:pt x="7193" y="201"/>
                  </a:lnTo>
                  <a:cubicBezTo>
                    <a:pt x="7043" y="75"/>
                    <a:pt x="6867" y="0"/>
                    <a:pt x="66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3"/>
            <p:cNvSpPr/>
            <p:nvPr/>
          </p:nvSpPr>
          <p:spPr>
            <a:xfrm>
              <a:off x="5061750" y="4410310"/>
              <a:ext cx="35211" cy="35211"/>
            </a:xfrm>
            <a:custGeom>
              <a:avLst/>
              <a:gdLst/>
              <a:ahLst/>
              <a:cxnLst/>
              <a:rect l="l" t="t" r="r" b="b"/>
              <a:pathLst>
                <a:path w="427" h="427" extrusionOk="0">
                  <a:moveTo>
                    <a:pt x="226" y="1"/>
                  </a:moveTo>
                  <a:cubicBezTo>
                    <a:pt x="101" y="1"/>
                    <a:pt x="0" y="101"/>
                    <a:pt x="0" y="201"/>
                  </a:cubicBezTo>
                  <a:cubicBezTo>
                    <a:pt x="0" y="327"/>
                    <a:pt x="101" y="427"/>
                    <a:pt x="226" y="427"/>
                  </a:cubicBezTo>
                  <a:cubicBezTo>
                    <a:pt x="326" y="427"/>
                    <a:pt x="427" y="327"/>
                    <a:pt x="427" y="201"/>
                  </a:cubicBezTo>
                  <a:cubicBezTo>
                    <a:pt x="427"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3"/>
            <p:cNvSpPr/>
            <p:nvPr/>
          </p:nvSpPr>
          <p:spPr>
            <a:xfrm>
              <a:off x="5065873"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a:off x="514231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rgbClr val="252A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a:off x="5146521" y="4431007"/>
              <a:ext cx="24821" cy="12452"/>
            </a:xfrm>
            <a:custGeom>
              <a:avLst/>
              <a:gdLst/>
              <a:ahLst/>
              <a:cxnLst/>
              <a:rect l="l" t="t" r="r" b="b"/>
              <a:pathLst>
                <a:path w="301" h="151" extrusionOk="0">
                  <a:moveTo>
                    <a:pt x="0" y="0"/>
                  </a:moveTo>
                  <a:cubicBezTo>
                    <a:pt x="0" y="76"/>
                    <a:pt x="50" y="151"/>
                    <a:pt x="150" y="151"/>
                  </a:cubicBezTo>
                  <a:cubicBezTo>
                    <a:pt x="226" y="151"/>
                    <a:pt x="301" y="76"/>
                    <a:pt x="3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5220901" y="4410310"/>
              <a:ext cx="33150" cy="35211"/>
            </a:xfrm>
            <a:custGeom>
              <a:avLst/>
              <a:gdLst/>
              <a:ahLst/>
              <a:cxnLst/>
              <a:rect l="l" t="t" r="r" b="b"/>
              <a:pathLst>
                <a:path w="402" h="427" extrusionOk="0">
                  <a:moveTo>
                    <a:pt x="201" y="1"/>
                  </a:moveTo>
                  <a:cubicBezTo>
                    <a:pt x="101" y="1"/>
                    <a:pt x="0" y="101"/>
                    <a:pt x="0" y="201"/>
                  </a:cubicBezTo>
                  <a:cubicBezTo>
                    <a:pt x="0" y="327"/>
                    <a:pt x="101" y="427"/>
                    <a:pt x="201" y="427"/>
                  </a:cubicBezTo>
                  <a:cubicBezTo>
                    <a:pt x="326" y="427"/>
                    <a:pt x="401" y="327"/>
                    <a:pt x="401" y="201"/>
                  </a:cubicBezTo>
                  <a:cubicBezTo>
                    <a:pt x="401" y="101"/>
                    <a:pt x="326"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3"/>
            <p:cNvSpPr/>
            <p:nvPr/>
          </p:nvSpPr>
          <p:spPr>
            <a:xfrm>
              <a:off x="5225024" y="4431007"/>
              <a:ext cx="26965" cy="12452"/>
            </a:xfrm>
            <a:custGeom>
              <a:avLst/>
              <a:gdLst/>
              <a:ahLst/>
              <a:cxnLst/>
              <a:rect l="l" t="t" r="r" b="b"/>
              <a:pathLst>
                <a:path w="327" h="151" extrusionOk="0">
                  <a:moveTo>
                    <a:pt x="0" y="0"/>
                  </a:moveTo>
                  <a:cubicBezTo>
                    <a:pt x="0" y="76"/>
                    <a:pt x="76" y="151"/>
                    <a:pt x="151"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3"/>
            <p:cNvSpPr/>
            <p:nvPr/>
          </p:nvSpPr>
          <p:spPr>
            <a:xfrm>
              <a:off x="5299404" y="4410310"/>
              <a:ext cx="35211" cy="35211"/>
            </a:xfrm>
            <a:custGeom>
              <a:avLst/>
              <a:gdLst/>
              <a:ahLst/>
              <a:cxnLst/>
              <a:rect l="l" t="t" r="r" b="b"/>
              <a:pathLst>
                <a:path w="427" h="427" extrusionOk="0">
                  <a:moveTo>
                    <a:pt x="201" y="1"/>
                  </a:moveTo>
                  <a:cubicBezTo>
                    <a:pt x="101" y="1"/>
                    <a:pt x="1" y="101"/>
                    <a:pt x="1" y="201"/>
                  </a:cubicBezTo>
                  <a:cubicBezTo>
                    <a:pt x="1" y="327"/>
                    <a:pt x="101" y="427"/>
                    <a:pt x="201" y="427"/>
                  </a:cubicBezTo>
                  <a:cubicBezTo>
                    <a:pt x="327" y="427"/>
                    <a:pt x="427" y="327"/>
                    <a:pt x="427" y="201"/>
                  </a:cubicBezTo>
                  <a:cubicBezTo>
                    <a:pt x="427"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303528" y="4431007"/>
              <a:ext cx="26965" cy="12452"/>
            </a:xfrm>
            <a:custGeom>
              <a:avLst/>
              <a:gdLst/>
              <a:ahLst/>
              <a:cxnLst/>
              <a:rect l="l" t="t" r="r" b="b"/>
              <a:pathLst>
                <a:path w="327" h="151" extrusionOk="0">
                  <a:moveTo>
                    <a:pt x="1" y="0"/>
                  </a:moveTo>
                  <a:cubicBezTo>
                    <a:pt x="1" y="76"/>
                    <a:pt x="76" y="151"/>
                    <a:pt x="151" y="151"/>
                  </a:cubicBezTo>
                  <a:cubicBezTo>
                    <a:pt x="251" y="151"/>
                    <a:pt x="327" y="76"/>
                    <a:pt x="327"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377990" y="4410310"/>
              <a:ext cx="35211" cy="35211"/>
            </a:xfrm>
            <a:custGeom>
              <a:avLst/>
              <a:gdLst/>
              <a:ahLst/>
              <a:cxnLst/>
              <a:rect l="l" t="t" r="r" b="b"/>
              <a:pathLst>
                <a:path w="427" h="427" extrusionOk="0">
                  <a:moveTo>
                    <a:pt x="226" y="1"/>
                  </a:moveTo>
                  <a:cubicBezTo>
                    <a:pt x="100" y="1"/>
                    <a:pt x="0" y="101"/>
                    <a:pt x="0" y="201"/>
                  </a:cubicBezTo>
                  <a:cubicBezTo>
                    <a:pt x="0" y="327"/>
                    <a:pt x="100" y="427"/>
                    <a:pt x="226" y="427"/>
                  </a:cubicBezTo>
                  <a:cubicBezTo>
                    <a:pt x="326" y="427"/>
                    <a:pt x="426" y="327"/>
                    <a:pt x="426" y="201"/>
                  </a:cubicBezTo>
                  <a:cubicBezTo>
                    <a:pt x="426" y="101"/>
                    <a:pt x="326" y="1"/>
                    <a:pt x="2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382113" y="4431007"/>
              <a:ext cx="26965" cy="12452"/>
            </a:xfrm>
            <a:custGeom>
              <a:avLst/>
              <a:gdLst/>
              <a:ahLst/>
              <a:cxnLst/>
              <a:rect l="l" t="t" r="r" b="b"/>
              <a:pathLst>
                <a:path w="327" h="151" extrusionOk="0">
                  <a:moveTo>
                    <a:pt x="0" y="0"/>
                  </a:moveTo>
                  <a:cubicBezTo>
                    <a:pt x="0" y="76"/>
                    <a:pt x="75"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458555"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01" y="427"/>
                    <a:pt x="402" y="327"/>
                    <a:pt x="402" y="201"/>
                  </a:cubicBezTo>
                  <a:cubicBezTo>
                    <a:pt x="402" y="101"/>
                    <a:pt x="301"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460617" y="4431007"/>
              <a:ext cx="26965" cy="12452"/>
            </a:xfrm>
            <a:custGeom>
              <a:avLst/>
              <a:gdLst/>
              <a:ahLst/>
              <a:cxnLst/>
              <a:rect l="l" t="t" r="r" b="b"/>
              <a:pathLst>
                <a:path w="327" h="151" extrusionOk="0">
                  <a:moveTo>
                    <a:pt x="1" y="0"/>
                  </a:moveTo>
                  <a:cubicBezTo>
                    <a:pt x="1" y="76"/>
                    <a:pt x="76" y="151"/>
                    <a:pt x="176" y="151"/>
                  </a:cubicBezTo>
                  <a:cubicBezTo>
                    <a:pt x="251" y="151"/>
                    <a:pt x="326" y="76"/>
                    <a:pt x="326"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537059" y="4410310"/>
              <a:ext cx="33150" cy="35211"/>
            </a:xfrm>
            <a:custGeom>
              <a:avLst/>
              <a:gdLst/>
              <a:ahLst/>
              <a:cxnLst/>
              <a:rect l="l" t="t" r="r" b="b"/>
              <a:pathLst>
                <a:path w="402" h="427" extrusionOk="0">
                  <a:moveTo>
                    <a:pt x="201" y="1"/>
                  </a:moveTo>
                  <a:cubicBezTo>
                    <a:pt x="76" y="1"/>
                    <a:pt x="1" y="101"/>
                    <a:pt x="1" y="201"/>
                  </a:cubicBezTo>
                  <a:cubicBezTo>
                    <a:pt x="1" y="327"/>
                    <a:pt x="76" y="427"/>
                    <a:pt x="201" y="427"/>
                  </a:cubicBezTo>
                  <a:cubicBezTo>
                    <a:pt x="327" y="427"/>
                    <a:pt x="402" y="327"/>
                    <a:pt x="402" y="201"/>
                  </a:cubicBezTo>
                  <a:cubicBezTo>
                    <a:pt x="402" y="101"/>
                    <a:pt x="327" y="1"/>
                    <a:pt x="2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541264" y="4431007"/>
              <a:ext cx="24821" cy="12452"/>
            </a:xfrm>
            <a:custGeom>
              <a:avLst/>
              <a:gdLst/>
              <a:ahLst/>
              <a:cxnLst/>
              <a:rect l="l" t="t" r="r" b="b"/>
              <a:pathLst>
                <a:path w="301" h="151" extrusionOk="0">
                  <a:moveTo>
                    <a:pt x="0" y="0"/>
                  </a:moveTo>
                  <a:cubicBezTo>
                    <a:pt x="0" y="76"/>
                    <a:pt x="75" y="151"/>
                    <a:pt x="150" y="151"/>
                  </a:cubicBezTo>
                  <a:cubicBezTo>
                    <a:pt x="251" y="151"/>
                    <a:pt x="301" y="76"/>
                    <a:pt x="301" y="0"/>
                  </a:cubicBezTo>
                  <a:close/>
                </a:path>
              </a:pathLst>
            </a:custGeom>
            <a:solidFill>
              <a:srgbClr val="3C42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233270" y="4038326"/>
              <a:ext cx="155112" cy="167481"/>
            </a:xfrm>
            <a:custGeom>
              <a:avLst/>
              <a:gdLst/>
              <a:ahLst/>
              <a:cxnLst/>
              <a:rect l="l" t="t" r="r" b="b"/>
              <a:pathLst>
                <a:path w="1881" h="2031" extrusionOk="0">
                  <a:moveTo>
                    <a:pt x="377" y="1"/>
                  </a:moveTo>
                  <a:cubicBezTo>
                    <a:pt x="301" y="1"/>
                    <a:pt x="251" y="51"/>
                    <a:pt x="251" y="101"/>
                  </a:cubicBezTo>
                  <a:cubicBezTo>
                    <a:pt x="251" y="176"/>
                    <a:pt x="301" y="226"/>
                    <a:pt x="377" y="226"/>
                  </a:cubicBezTo>
                  <a:cubicBezTo>
                    <a:pt x="301" y="226"/>
                    <a:pt x="251" y="276"/>
                    <a:pt x="251" y="351"/>
                  </a:cubicBezTo>
                  <a:cubicBezTo>
                    <a:pt x="251" y="402"/>
                    <a:pt x="301" y="477"/>
                    <a:pt x="377" y="477"/>
                  </a:cubicBezTo>
                  <a:cubicBezTo>
                    <a:pt x="301" y="477"/>
                    <a:pt x="251" y="527"/>
                    <a:pt x="251" y="577"/>
                  </a:cubicBezTo>
                  <a:cubicBezTo>
                    <a:pt x="251" y="652"/>
                    <a:pt x="301" y="702"/>
                    <a:pt x="377" y="702"/>
                  </a:cubicBezTo>
                  <a:cubicBezTo>
                    <a:pt x="301" y="702"/>
                    <a:pt x="251" y="752"/>
                    <a:pt x="251" y="828"/>
                  </a:cubicBezTo>
                  <a:cubicBezTo>
                    <a:pt x="251" y="878"/>
                    <a:pt x="301" y="928"/>
                    <a:pt x="377" y="928"/>
                  </a:cubicBezTo>
                  <a:lnTo>
                    <a:pt x="552" y="928"/>
                  </a:lnTo>
                  <a:cubicBezTo>
                    <a:pt x="251" y="928"/>
                    <a:pt x="1" y="1178"/>
                    <a:pt x="1" y="1479"/>
                  </a:cubicBezTo>
                  <a:lnTo>
                    <a:pt x="1" y="2031"/>
                  </a:lnTo>
                  <a:lnTo>
                    <a:pt x="1880" y="2031"/>
                  </a:lnTo>
                  <a:lnTo>
                    <a:pt x="1880" y="1479"/>
                  </a:lnTo>
                  <a:cubicBezTo>
                    <a:pt x="1880" y="1178"/>
                    <a:pt x="1630" y="928"/>
                    <a:pt x="1329" y="928"/>
                  </a:cubicBezTo>
                  <a:lnTo>
                    <a:pt x="1504" y="928"/>
                  </a:lnTo>
                  <a:cubicBezTo>
                    <a:pt x="1580" y="928"/>
                    <a:pt x="1630" y="878"/>
                    <a:pt x="1630" y="828"/>
                  </a:cubicBezTo>
                  <a:cubicBezTo>
                    <a:pt x="1630" y="752"/>
                    <a:pt x="1580" y="702"/>
                    <a:pt x="1504" y="702"/>
                  </a:cubicBezTo>
                  <a:cubicBezTo>
                    <a:pt x="1580" y="702"/>
                    <a:pt x="1630" y="652"/>
                    <a:pt x="1630" y="577"/>
                  </a:cubicBezTo>
                  <a:cubicBezTo>
                    <a:pt x="1630" y="527"/>
                    <a:pt x="1580" y="477"/>
                    <a:pt x="1504" y="477"/>
                  </a:cubicBezTo>
                  <a:cubicBezTo>
                    <a:pt x="1580" y="477"/>
                    <a:pt x="1630" y="402"/>
                    <a:pt x="1630" y="351"/>
                  </a:cubicBezTo>
                  <a:cubicBezTo>
                    <a:pt x="1630" y="276"/>
                    <a:pt x="1580" y="226"/>
                    <a:pt x="1504" y="226"/>
                  </a:cubicBezTo>
                  <a:cubicBezTo>
                    <a:pt x="1580" y="226"/>
                    <a:pt x="1630" y="176"/>
                    <a:pt x="1630" y="101"/>
                  </a:cubicBezTo>
                  <a:cubicBezTo>
                    <a:pt x="1630" y="51"/>
                    <a:pt x="1580" y="1"/>
                    <a:pt x="15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251907" y="4129281"/>
              <a:ext cx="26965" cy="62094"/>
            </a:xfrm>
            <a:custGeom>
              <a:avLst/>
              <a:gdLst/>
              <a:ahLst/>
              <a:cxnLst/>
              <a:rect l="l" t="t" r="r" b="b"/>
              <a:pathLst>
                <a:path w="327" h="753" extrusionOk="0">
                  <a:moveTo>
                    <a:pt x="326" y="0"/>
                  </a:moveTo>
                  <a:cubicBezTo>
                    <a:pt x="151" y="0"/>
                    <a:pt x="0" y="151"/>
                    <a:pt x="0" y="326"/>
                  </a:cubicBezTo>
                  <a:lnTo>
                    <a:pt x="0" y="752"/>
                  </a:lnTo>
                  <a:lnTo>
                    <a:pt x="326" y="752"/>
                  </a:lnTo>
                  <a:lnTo>
                    <a:pt x="32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262214" y="4038326"/>
              <a:ext cx="95162" cy="10390"/>
            </a:xfrm>
            <a:custGeom>
              <a:avLst/>
              <a:gdLst/>
              <a:ahLst/>
              <a:cxnLst/>
              <a:rect l="l" t="t" r="r" b="b"/>
              <a:pathLst>
                <a:path w="1154" h="126"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262214" y="4056962"/>
              <a:ext cx="95162" cy="10390"/>
            </a:xfrm>
            <a:custGeom>
              <a:avLst/>
              <a:gdLst/>
              <a:ahLst/>
              <a:cxnLst/>
              <a:rect l="l" t="t" r="r" b="b"/>
              <a:pathLst>
                <a:path w="1154" h="126" extrusionOk="0">
                  <a:moveTo>
                    <a:pt x="76" y="0"/>
                  </a:moveTo>
                  <a:cubicBezTo>
                    <a:pt x="26" y="0"/>
                    <a:pt x="1" y="25"/>
                    <a:pt x="1" y="50"/>
                  </a:cubicBezTo>
                  <a:cubicBezTo>
                    <a:pt x="1" y="100"/>
                    <a:pt x="26" y="125"/>
                    <a:pt x="76" y="125"/>
                  </a:cubicBezTo>
                  <a:lnTo>
                    <a:pt x="1103" y="125"/>
                  </a:lnTo>
                  <a:cubicBezTo>
                    <a:pt x="1128" y="125"/>
                    <a:pt x="1153" y="100"/>
                    <a:pt x="1153" y="50"/>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262214" y="4077577"/>
              <a:ext cx="95162" cy="10473"/>
            </a:xfrm>
            <a:custGeom>
              <a:avLst/>
              <a:gdLst/>
              <a:ahLst/>
              <a:cxnLst/>
              <a:rect l="l" t="t" r="r" b="b"/>
              <a:pathLst>
                <a:path w="1154" h="127" extrusionOk="0">
                  <a:moveTo>
                    <a:pt x="76" y="1"/>
                  </a:moveTo>
                  <a:cubicBezTo>
                    <a:pt x="26" y="1"/>
                    <a:pt x="1" y="26"/>
                    <a:pt x="1" y="76"/>
                  </a:cubicBezTo>
                  <a:cubicBezTo>
                    <a:pt x="1" y="101"/>
                    <a:pt x="26" y="126"/>
                    <a:pt x="76" y="126"/>
                  </a:cubicBezTo>
                  <a:lnTo>
                    <a:pt x="1103" y="126"/>
                  </a:lnTo>
                  <a:cubicBezTo>
                    <a:pt x="1128" y="126"/>
                    <a:pt x="1153" y="101"/>
                    <a:pt x="1153" y="76"/>
                  </a:cubicBezTo>
                  <a:cubicBezTo>
                    <a:pt x="1153" y="26"/>
                    <a:pt x="1128" y="1"/>
                    <a:pt x="1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3"/>
            <p:cNvSpPr/>
            <p:nvPr/>
          </p:nvSpPr>
          <p:spPr>
            <a:xfrm>
              <a:off x="5262214" y="4096214"/>
              <a:ext cx="95162" cy="10390"/>
            </a:xfrm>
            <a:custGeom>
              <a:avLst/>
              <a:gdLst/>
              <a:ahLst/>
              <a:cxnLst/>
              <a:rect l="l" t="t" r="r" b="b"/>
              <a:pathLst>
                <a:path w="1154" h="126" extrusionOk="0">
                  <a:moveTo>
                    <a:pt x="76" y="0"/>
                  </a:moveTo>
                  <a:cubicBezTo>
                    <a:pt x="26" y="0"/>
                    <a:pt x="1" y="25"/>
                    <a:pt x="1" y="75"/>
                  </a:cubicBezTo>
                  <a:cubicBezTo>
                    <a:pt x="1" y="101"/>
                    <a:pt x="26" y="126"/>
                    <a:pt x="76" y="126"/>
                  </a:cubicBezTo>
                  <a:lnTo>
                    <a:pt x="1103" y="126"/>
                  </a:lnTo>
                  <a:cubicBezTo>
                    <a:pt x="1128" y="126"/>
                    <a:pt x="1153" y="101"/>
                    <a:pt x="1153" y="75"/>
                  </a:cubicBezTo>
                  <a:cubicBezTo>
                    <a:pt x="1153" y="25"/>
                    <a:pt x="1128" y="0"/>
                    <a:pt x="1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3"/>
            <p:cNvSpPr/>
            <p:nvPr/>
          </p:nvSpPr>
          <p:spPr>
            <a:xfrm>
              <a:off x="6591082" y="1860022"/>
              <a:ext cx="450658" cy="33150"/>
            </a:xfrm>
            <a:custGeom>
              <a:avLst/>
              <a:gdLst/>
              <a:ahLst/>
              <a:cxnLst/>
              <a:rect l="l" t="t" r="r" b="b"/>
              <a:pathLst>
                <a:path w="5465" h="402" extrusionOk="0">
                  <a:moveTo>
                    <a:pt x="1" y="0"/>
                  </a:moveTo>
                  <a:lnTo>
                    <a:pt x="1" y="401"/>
                  </a:lnTo>
                  <a:lnTo>
                    <a:pt x="5465" y="401"/>
                  </a:lnTo>
                  <a:lnTo>
                    <a:pt x="54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3"/>
            <p:cNvSpPr/>
            <p:nvPr/>
          </p:nvSpPr>
          <p:spPr>
            <a:xfrm>
              <a:off x="7490160" y="1860022"/>
              <a:ext cx="450575" cy="33150"/>
            </a:xfrm>
            <a:custGeom>
              <a:avLst/>
              <a:gdLst/>
              <a:ahLst/>
              <a:cxnLst/>
              <a:rect l="l" t="t" r="r" b="b"/>
              <a:pathLst>
                <a:path w="5464" h="402" extrusionOk="0">
                  <a:moveTo>
                    <a:pt x="0" y="0"/>
                  </a:moveTo>
                  <a:lnTo>
                    <a:pt x="0" y="401"/>
                  </a:lnTo>
                  <a:lnTo>
                    <a:pt x="5464" y="401"/>
                  </a:lnTo>
                  <a:lnTo>
                    <a:pt x="54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7105724" y="1860022"/>
              <a:ext cx="345270" cy="33150"/>
            </a:xfrm>
            <a:custGeom>
              <a:avLst/>
              <a:gdLst/>
              <a:ahLst/>
              <a:cxnLst/>
              <a:rect l="l" t="t" r="r" b="b"/>
              <a:pathLst>
                <a:path w="4187" h="402" extrusionOk="0">
                  <a:moveTo>
                    <a:pt x="1" y="0"/>
                  </a:moveTo>
                  <a:lnTo>
                    <a:pt x="1" y="401"/>
                  </a:lnTo>
                  <a:lnTo>
                    <a:pt x="4186" y="401"/>
                  </a:lnTo>
                  <a:lnTo>
                    <a:pt x="41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6481573" y="1624429"/>
              <a:ext cx="1624511" cy="31088"/>
            </a:xfrm>
            <a:custGeom>
              <a:avLst/>
              <a:gdLst/>
              <a:ahLst/>
              <a:cxnLst/>
              <a:rect l="l" t="t" r="r" b="b"/>
              <a:pathLst>
                <a:path w="19700" h="377" extrusionOk="0">
                  <a:moveTo>
                    <a:pt x="1" y="0"/>
                  </a:moveTo>
                  <a:lnTo>
                    <a:pt x="1" y="376"/>
                  </a:lnTo>
                  <a:lnTo>
                    <a:pt x="19700" y="376"/>
                  </a:lnTo>
                  <a:lnTo>
                    <a:pt x="1970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descr="A picture containing logo&#10;&#10;Description automatically generated">
            <a:extLst>
              <a:ext uri="{FF2B5EF4-FFF2-40B4-BE49-F238E27FC236}">
                <a16:creationId xmlns:a16="http://schemas.microsoft.com/office/drawing/2014/main" id="{182A9D96-FCC6-5394-90DC-F50821AFD746}"/>
              </a:ext>
            </a:extLst>
          </p:cNvPr>
          <p:cNvPicPr>
            <a:picLocks noChangeAspect="1"/>
          </p:cNvPicPr>
          <p:nvPr/>
        </p:nvPicPr>
        <p:blipFill>
          <a:blip r:embed="rId3"/>
          <a:stretch>
            <a:fillRect/>
          </a:stretch>
        </p:blipFill>
        <p:spPr>
          <a:xfrm>
            <a:off x="1107828" y="1967181"/>
            <a:ext cx="4978363" cy="125729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2288464" y="413989"/>
            <a:ext cx="4567071" cy="646331"/>
          </a:xfrm>
          <a:prstGeom prst="rect">
            <a:avLst/>
          </a:prstGeom>
          <a:noFill/>
        </p:spPr>
        <p:txBody>
          <a:bodyPr wrap="square" rtlCol="0">
            <a:spAutoFit/>
          </a:bodyPr>
          <a:lstStyle/>
          <a:p>
            <a:pPr algn="ctr"/>
            <a:r>
              <a:rPr lang="en-US" sz="3600" b="1" dirty="0">
                <a:solidFill>
                  <a:srgbClr val="1C2E4A"/>
                </a:solidFill>
                <a:latin typeface="Clash Display Medium" pitchFamily="50" charset="0"/>
              </a:rPr>
              <a:t>Prototype </a:t>
            </a:r>
            <a:r>
              <a:rPr lang="en-US" sz="2400" b="1" dirty="0">
                <a:solidFill>
                  <a:srgbClr val="1C2E4A"/>
                </a:solidFill>
                <a:latin typeface="Clash Display Extralight" pitchFamily="50" charset="0"/>
              </a:rPr>
              <a:t>( Demo )</a:t>
            </a:r>
            <a:r>
              <a:rPr lang="en-US" sz="1050" dirty="0">
                <a:solidFill>
                  <a:schemeClr val="accent5"/>
                </a:solidFill>
                <a:latin typeface="Clash Display Extralight" pitchFamily="50" charset="0"/>
              </a:rPr>
              <a:t> </a:t>
            </a:r>
            <a:endParaRPr lang="en-US" dirty="0">
              <a:solidFill>
                <a:schemeClr val="accent5"/>
              </a:solidFill>
              <a:latin typeface="Clash Display Extralight" pitchFamily="50" charset="0"/>
            </a:endParaRPr>
          </a:p>
        </p:txBody>
      </p:sp>
      <p:pic>
        <p:nvPicPr>
          <p:cNvPr id="4" name="Picture 3" descr="A screenshot of a computer&#10;&#10;Description automatically generated with medium confidence">
            <a:extLst>
              <a:ext uri="{FF2B5EF4-FFF2-40B4-BE49-F238E27FC236}">
                <a16:creationId xmlns:a16="http://schemas.microsoft.com/office/drawing/2014/main" id="{3F645964-22D9-C82E-5BF9-6D9E855437E4}"/>
              </a:ext>
            </a:extLst>
          </p:cNvPr>
          <p:cNvPicPr>
            <a:picLocks noChangeAspect="1"/>
          </p:cNvPicPr>
          <p:nvPr/>
        </p:nvPicPr>
        <p:blipFill>
          <a:blip r:embed="rId3"/>
          <a:stretch>
            <a:fillRect/>
          </a:stretch>
        </p:blipFill>
        <p:spPr>
          <a:xfrm>
            <a:off x="145877" y="1454446"/>
            <a:ext cx="4334097" cy="3082025"/>
          </a:xfrm>
          <a:prstGeom prst="rect">
            <a:avLst/>
          </a:prstGeom>
        </p:spPr>
      </p:pic>
      <p:pic>
        <p:nvPicPr>
          <p:cNvPr id="7" name="Picture 6" descr="A picture containing timeline&#10;&#10;Description automatically generated">
            <a:extLst>
              <a:ext uri="{FF2B5EF4-FFF2-40B4-BE49-F238E27FC236}">
                <a16:creationId xmlns:a16="http://schemas.microsoft.com/office/drawing/2014/main" id="{0BA14EA1-99E0-0777-90E0-307ECEB6E512}"/>
              </a:ext>
            </a:extLst>
          </p:cNvPr>
          <p:cNvPicPr>
            <a:picLocks noChangeAspect="1"/>
          </p:cNvPicPr>
          <p:nvPr/>
        </p:nvPicPr>
        <p:blipFill>
          <a:blip r:embed="rId4"/>
          <a:stretch>
            <a:fillRect/>
          </a:stretch>
        </p:blipFill>
        <p:spPr>
          <a:xfrm>
            <a:off x="4664026" y="1454445"/>
            <a:ext cx="4334097" cy="3082025"/>
          </a:xfrm>
          <a:prstGeom prst="rect">
            <a:avLst/>
          </a:prstGeom>
        </p:spPr>
      </p:pic>
      <p:sp>
        <p:nvSpPr>
          <p:cNvPr id="9" name="TextBox 8">
            <a:extLst>
              <a:ext uri="{FF2B5EF4-FFF2-40B4-BE49-F238E27FC236}">
                <a16:creationId xmlns:a16="http://schemas.microsoft.com/office/drawing/2014/main" id="{86ED3836-F8E4-6EA0-B6EB-037D271D58C2}"/>
              </a:ext>
            </a:extLst>
          </p:cNvPr>
          <p:cNvSpPr txBox="1"/>
          <p:nvPr/>
        </p:nvSpPr>
        <p:spPr>
          <a:xfrm>
            <a:off x="80539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Home page )</a:t>
            </a:r>
            <a:endParaRPr lang="en-US" sz="1000" dirty="0">
              <a:solidFill>
                <a:srgbClr val="FEBC50"/>
              </a:solidFill>
              <a:latin typeface="Clash Display Extralight" pitchFamily="50" charset="0"/>
            </a:endParaRPr>
          </a:p>
        </p:txBody>
      </p:sp>
      <p:sp>
        <p:nvSpPr>
          <p:cNvPr id="10" name="TextBox 9">
            <a:extLst>
              <a:ext uri="{FF2B5EF4-FFF2-40B4-BE49-F238E27FC236}">
                <a16:creationId xmlns:a16="http://schemas.microsoft.com/office/drawing/2014/main" id="{C97D9C2D-ED37-C7D9-30A8-597E6146CF1A}"/>
              </a:ext>
            </a:extLst>
          </p:cNvPr>
          <p:cNvSpPr txBox="1"/>
          <p:nvPr/>
        </p:nvSpPr>
        <p:spPr>
          <a:xfrm>
            <a:off x="534800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Dashboard )</a:t>
            </a:r>
            <a:endParaRPr lang="en-US" dirty="0">
              <a:solidFill>
                <a:srgbClr val="FEBC50"/>
              </a:solidFill>
              <a:latin typeface="Clash Display Extralight" pitchFamily="50" charset="0"/>
            </a:endParaRPr>
          </a:p>
        </p:txBody>
      </p:sp>
    </p:spTree>
    <p:extLst>
      <p:ext uri="{BB962C8B-B14F-4D97-AF65-F5344CB8AC3E}">
        <p14:creationId xmlns:p14="http://schemas.microsoft.com/office/powerpoint/2010/main" val="312483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65742441-E6C1-668C-7717-3E3ED0E67775}"/>
              </a:ext>
            </a:extLst>
          </p:cNvPr>
          <p:cNvSpPr txBox="1"/>
          <p:nvPr/>
        </p:nvSpPr>
        <p:spPr>
          <a:xfrm>
            <a:off x="2288464" y="413989"/>
            <a:ext cx="4567071" cy="646331"/>
          </a:xfrm>
          <a:prstGeom prst="rect">
            <a:avLst/>
          </a:prstGeom>
          <a:noFill/>
        </p:spPr>
        <p:txBody>
          <a:bodyPr wrap="square" rtlCol="0">
            <a:spAutoFit/>
          </a:bodyPr>
          <a:lstStyle/>
          <a:p>
            <a:pPr algn="ctr"/>
            <a:r>
              <a:rPr lang="en-US" sz="3600" b="1" dirty="0">
                <a:solidFill>
                  <a:srgbClr val="1C2E4A"/>
                </a:solidFill>
                <a:latin typeface="Clash Display Medium" pitchFamily="50" charset="0"/>
              </a:rPr>
              <a:t>Prototype </a:t>
            </a:r>
            <a:r>
              <a:rPr lang="en-US" sz="2400" b="1" dirty="0">
                <a:solidFill>
                  <a:srgbClr val="1C2E4A"/>
                </a:solidFill>
                <a:latin typeface="Clash Display Extralight" pitchFamily="50" charset="0"/>
              </a:rPr>
              <a:t>( Demo )</a:t>
            </a:r>
            <a:r>
              <a:rPr lang="en-US" sz="1050" dirty="0">
                <a:solidFill>
                  <a:schemeClr val="accent5"/>
                </a:solidFill>
                <a:latin typeface="Clash Display Extralight" pitchFamily="50" charset="0"/>
              </a:rPr>
              <a:t> </a:t>
            </a:r>
            <a:endParaRPr lang="en-US" dirty="0">
              <a:solidFill>
                <a:schemeClr val="accent5"/>
              </a:solidFill>
              <a:latin typeface="Clash Display Extralight" pitchFamily="50" charset="0"/>
            </a:endParaRPr>
          </a:p>
        </p:txBody>
      </p:sp>
      <p:pic>
        <p:nvPicPr>
          <p:cNvPr id="7" name="Picture 6" descr="Graphical user interface&#10;&#10;Description automatically generated">
            <a:extLst>
              <a:ext uri="{FF2B5EF4-FFF2-40B4-BE49-F238E27FC236}">
                <a16:creationId xmlns:a16="http://schemas.microsoft.com/office/drawing/2014/main" id="{C117D273-7B4F-4586-788C-5C9F41BC45D2}"/>
              </a:ext>
            </a:extLst>
          </p:cNvPr>
          <p:cNvPicPr>
            <a:picLocks noChangeAspect="1"/>
          </p:cNvPicPr>
          <p:nvPr/>
        </p:nvPicPr>
        <p:blipFill>
          <a:blip r:embed="rId3"/>
          <a:stretch>
            <a:fillRect/>
          </a:stretch>
        </p:blipFill>
        <p:spPr>
          <a:xfrm>
            <a:off x="146290" y="1466211"/>
            <a:ext cx="4331840" cy="3080420"/>
          </a:xfrm>
          <a:prstGeom prst="rect">
            <a:avLst/>
          </a:prstGeom>
        </p:spPr>
      </p:pic>
      <p:pic>
        <p:nvPicPr>
          <p:cNvPr id="10" name="Picture 9" descr="Graphical user interface, application&#10;&#10;Description automatically generated">
            <a:extLst>
              <a:ext uri="{FF2B5EF4-FFF2-40B4-BE49-F238E27FC236}">
                <a16:creationId xmlns:a16="http://schemas.microsoft.com/office/drawing/2014/main" id="{DE1DCE74-6ADD-16B9-F173-5027B3006620}"/>
              </a:ext>
            </a:extLst>
          </p:cNvPr>
          <p:cNvPicPr>
            <a:picLocks noChangeAspect="1"/>
          </p:cNvPicPr>
          <p:nvPr/>
        </p:nvPicPr>
        <p:blipFill>
          <a:blip r:embed="rId4"/>
          <a:stretch>
            <a:fillRect/>
          </a:stretch>
        </p:blipFill>
        <p:spPr>
          <a:xfrm>
            <a:off x="4666241" y="1466211"/>
            <a:ext cx="4331840" cy="3080420"/>
          </a:xfrm>
          <a:prstGeom prst="rect">
            <a:avLst/>
          </a:prstGeom>
        </p:spPr>
      </p:pic>
      <p:sp>
        <p:nvSpPr>
          <p:cNvPr id="13" name="TextBox 12">
            <a:extLst>
              <a:ext uri="{FF2B5EF4-FFF2-40B4-BE49-F238E27FC236}">
                <a16:creationId xmlns:a16="http://schemas.microsoft.com/office/drawing/2014/main" id="{85B00997-4227-7864-48BD-76D3EE09DF56}"/>
              </a:ext>
            </a:extLst>
          </p:cNvPr>
          <p:cNvSpPr txBox="1"/>
          <p:nvPr/>
        </p:nvSpPr>
        <p:spPr>
          <a:xfrm>
            <a:off x="80539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Register)</a:t>
            </a:r>
            <a:endParaRPr lang="en-US" sz="1000" dirty="0">
              <a:solidFill>
                <a:srgbClr val="FEBC50"/>
              </a:solidFill>
              <a:latin typeface="Clash Display Extralight" pitchFamily="50" charset="0"/>
            </a:endParaRPr>
          </a:p>
        </p:txBody>
      </p:sp>
      <p:sp>
        <p:nvSpPr>
          <p:cNvPr id="14" name="TextBox 13">
            <a:extLst>
              <a:ext uri="{FF2B5EF4-FFF2-40B4-BE49-F238E27FC236}">
                <a16:creationId xmlns:a16="http://schemas.microsoft.com/office/drawing/2014/main" id="{93E82FF8-D0D3-DE4B-8206-E52E3BAA74FF}"/>
              </a:ext>
            </a:extLst>
          </p:cNvPr>
          <p:cNvSpPr txBox="1"/>
          <p:nvPr/>
        </p:nvSpPr>
        <p:spPr>
          <a:xfrm>
            <a:off x="534800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Login )</a:t>
            </a:r>
            <a:endParaRPr lang="en-US" dirty="0">
              <a:solidFill>
                <a:srgbClr val="FEBC50"/>
              </a:solidFill>
              <a:latin typeface="Clash Display Extralight" pitchFamily="50" charset="0"/>
            </a:endParaRPr>
          </a:p>
        </p:txBody>
      </p:sp>
    </p:spTree>
    <p:extLst>
      <p:ext uri="{BB962C8B-B14F-4D97-AF65-F5344CB8AC3E}">
        <p14:creationId xmlns:p14="http://schemas.microsoft.com/office/powerpoint/2010/main" val="38647074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BA3AEA82-266B-8001-C0B3-AA701C11551D}"/>
              </a:ext>
            </a:extLst>
          </p:cNvPr>
          <p:cNvSpPr txBox="1"/>
          <p:nvPr/>
        </p:nvSpPr>
        <p:spPr>
          <a:xfrm>
            <a:off x="2288464" y="413989"/>
            <a:ext cx="4567071" cy="646331"/>
          </a:xfrm>
          <a:prstGeom prst="rect">
            <a:avLst/>
          </a:prstGeom>
          <a:noFill/>
        </p:spPr>
        <p:txBody>
          <a:bodyPr wrap="square" rtlCol="0">
            <a:spAutoFit/>
          </a:bodyPr>
          <a:lstStyle/>
          <a:p>
            <a:pPr algn="ctr"/>
            <a:r>
              <a:rPr lang="en-US" sz="3600" b="1" dirty="0">
                <a:solidFill>
                  <a:srgbClr val="1C2E4A"/>
                </a:solidFill>
                <a:latin typeface="Clash Display Medium" pitchFamily="50" charset="0"/>
              </a:rPr>
              <a:t>Prototype </a:t>
            </a:r>
            <a:r>
              <a:rPr lang="en-US" sz="2400" b="1" dirty="0">
                <a:solidFill>
                  <a:srgbClr val="1C2E4A"/>
                </a:solidFill>
                <a:latin typeface="Clash Display Extralight" pitchFamily="50" charset="0"/>
              </a:rPr>
              <a:t>( Demo )</a:t>
            </a:r>
            <a:r>
              <a:rPr lang="en-US" sz="1050" dirty="0">
                <a:solidFill>
                  <a:schemeClr val="accent5"/>
                </a:solidFill>
                <a:latin typeface="Clash Display Extralight" pitchFamily="50" charset="0"/>
              </a:rPr>
              <a:t> </a:t>
            </a:r>
            <a:endParaRPr lang="en-US" dirty="0">
              <a:solidFill>
                <a:schemeClr val="accent5"/>
              </a:solidFill>
              <a:latin typeface="Clash Display Extralight" pitchFamily="50" charset="0"/>
            </a:endParaRPr>
          </a:p>
        </p:txBody>
      </p:sp>
      <p:pic>
        <p:nvPicPr>
          <p:cNvPr id="8" name="Picture 7" descr="Graphical user interface, website&#10;&#10;Description automatically generated">
            <a:extLst>
              <a:ext uri="{FF2B5EF4-FFF2-40B4-BE49-F238E27FC236}">
                <a16:creationId xmlns:a16="http://schemas.microsoft.com/office/drawing/2014/main" id="{3002B4B4-BD5F-0D2D-9656-DCACAE34D01D}"/>
              </a:ext>
            </a:extLst>
          </p:cNvPr>
          <p:cNvPicPr>
            <a:picLocks noChangeAspect="1"/>
          </p:cNvPicPr>
          <p:nvPr/>
        </p:nvPicPr>
        <p:blipFill>
          <a:blip r:embed="rId3"/>
          <a:stretch>
            <a:fillRect/>
          </a:stretch>
        </p:blipFill>
        <p:spPr>
          <a:xfrm>
            <a:off x="106801" y="1440075"/>
            <a:ext cx="4363331" cy="3102813"/>
          </a:xfrm>
          <a:prstGeom prst="rect">
            <a:avLst/>
          </a:prstGeom>
        </p:spPr>
      </p:pic>
      <p:pic>
        <p:nvPicPr>
          <p:cNvPr id="12" name="Picture 11" descr="Graphical user interface, website&#10;&#10;Description automatically generated">
            <a:extLst>
              <a:ext uri="{FF2B5EF4-FFF2-40B4-BE49-F238E27FC236}">
                <a16:creationId xmlns:a16="http://schemas.microsoft.com/office/drawing/2014/main" id="{46710430-FFDE-E833-8AB0-EE9FA8B40705}"/>
              </a:ext>
            </a:extLst>
          </p:cNvPr>
          <p:cNvPicPr>
            <a:picLocks noChangeAspect="1"/>
          </p:cNvPicPr>
          <p:nvPr/>
        </p:nvPicPr>
        <p:blipFill>
          <a:blip r:embed="rId4"/>
          <a:stretch>
            <a:fillRect/>
          </a:stretch>
        </p:blipFill>
        <p:spPr>
          <a:xfrm>
            <a:off x="4673868" y="1440075"/>
            <a:ext cx="4363331" cy="3102814"/>
          </a:xfrm>
          <a:prstGeom prst="rect">
            <a:avLst/>
          </a:prstGeom>
        </p:spPr>
      </p:pic>
      <p:sp>
        <p:nvSpPr>
          <p:cNvPr id="13" name="TextBox 12">
            <a:extLst>
              <a:ext uri="{FF2B5EF4-FFF2-40B4-BE49-F238E27FC236}">
                <a16:creationId xmlns:a16="http://schemas.microsoft.com/office/drawing/2014/main" id="{777B7434-28C0-E565-4F48-28DAD6D4F417}"/>
              </a:ext>
            </a:extLst>
          </p:cNvPr>
          <p:cNvSpPr txBox="1"/>
          <p:nvPr/>
        </p:nvSpPr>
        <p:spPr>
          <a:xfrm>
            <a:off x="80539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Raw material)</a:t>
            </a:r>
            <a:endParaRPr lang="en-US" sz="1000" dirty="0">
              <a:solidFill>
                <a:srgbClr val="FEBC50"/>
              </a:solidFill>
              <a:latin typeface="Clash Display Extralight" pitchFamily="50" charset="0"/>
            </a:endParaRPr>
          </a:p>
        </p:txBody>
      </p:sp>
      <p:sp>
        <p:nvSpPr>
          <p:cNvPr id="14" name="TextBox 13">
            <a:extLst>
              <a:ext uri="{FF2B5EF4-FFF2-40B4-BE49-F238E27FC236}">
                <a16:creationId xmlns:a16="http://schemas.microsoft.com/office/drawing/2014/main" id="{43C21FBA-4A67-7097-8E23-B4EBE3A2F50D}"/>
              </a:ext>
            </a:extLst>
          </p:cNvPr>
          <p:cNvSpPr txBox="1"/>
          <p:nvPr/>
        </p:nvSpPr>
        <p:spPr>
          <a:xfrm>
            <a:off x="534800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Production )</a:t>
            </a:r>
            <a:endParaRPr lang="en-US" dirty="0">
              <a:solidFill>
                <a:srgbClr val="FEBC50"/>
              </a:solidFill>
              <a:latin typeface="Clash Display Extralight" pitchFamily="50" charset="0"/>
            </a:endParaRPr>
          </a:p>
        </p:txBody>
      </p:sp>
    </p:spTree>
    <p:extLst>
      <p:ext uri="{BB962C8B-B14F-4D97-AF65-F5344CB8AC3E}">
        <p14:creationId xmlns:p14="http://schemas.microsoft.com/office/powerpoint/2010/main" val="14482290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C1EAF41E-993E-931B-87B5-6E0C56DBFD28}"/>
              </a:ext>
            </a:extLst>
          </p:cNvPr>
          <p:cNvSpPr txBox="1"/>
          <p:nvPr/>
        </p:nvSpPr>
        <p:spPr>
          <a:xfrm>
            <a:off x="2288464" y="413989"/>
            <a:ext cx="4567071" cy="646331"/>
          </a:xfrm>
          <a:prstGeom prst="rect">
            <a:avLst/>
          </a:prstGeom>
          <a:noFill/>
        </p:spPr>
        <p:txBody>
          <a:bodyPr wrap="square" rtlCol="0">
            <a:spAutoFit/>
          </a:bodyPr>
          <a:lstStyle/>
          <a:p>
            <a:pPr algn="ctr"/>
            <a:r>
              <a:rPr lang="en-US" sz="3600" b="1" dirty="0">
                <a:solidFill>
                  <a:srgbClr val="1C2E4A"/>
                </a:solidFill>
                <a:latin typeface="Clash Display Medium" pitchFamily="50" charset="0"/>
              </a:rPr>
              <a:t>Prototype </a:t>
            </a:r>
            <a:r>
              <a:rPr lang="en-US" sz="2400" b="1" dirty="0">
                <a:solidFill>
                  <a:srgbClr val="1C2E4A"/>
                </a:solidFill>
                <a:latin typeface="Clash Display Extralight" pitchFamily="50" charset="0"/>
              </a:rPr>
              <a:t>( Demo )</a:t>
            </a:r>
            <a:r>
              <a:rPr lang="en-US" sz="1050" dirty="0">
                <a:solidFill>
                  <a:schemeClr val="accent5"/>
                </a:solidFill>
                <a:latin typeface="Clash Display Extralight" pitchFamily="50" charset="0"/>
              </a:rPr>
              <a:t> </a:t>
            </a:r>
            <a:endParaRPr lang="en-US" dirty="0">
              <a:solidFill>
                <a:schemeClr val="accent5"/>
              </a:solidFill>
              <a:latin typeface="Clash Display Extralight" pitchFamily="50" charset="0"/>
            </a:endParaRPr>
          </a:p>
        </p:txBody>
      </p:sp>
      <p:pic>
        <p:nvPicPr>
          <p:cNvPr id="6" name="Picture 5" descr="Graphical user interface, website&#10;&#10;Description automatically generated">
            <a:extLst>
              <a:ext uri="{FF2B5EF4-FFF2-40B4-BE49-F238E27FC236}">
                <a16:creationId xmlns:a16="http://schemas.microsoft.com/office/drawing/2014/main" id="{0FF9DC64-7FDB-3C5A-71FA-D29471AF2101}"/>
              </a:ext>
            </a:extLst>
          </p:cNvPr>
          <p:cNvPicPr>
            <a:picLocks noChangeAspect="1"/>
          </p:cNvPicPr>
          <p:nvPr/>
        </p:nvPicPr>
        <p:blipFill>
          <a:blip r:embed="rId3"/>
          <a:stretch>
            <a:fillRect/>
          </a:stretch>
        </p:blipFill>
        <p:spPr>
          <a:xfrm>
            <a:off x="4673868" y="1440075"/>
            <a:ext cx="4363331" cy="3102813"/>
          </a:xfrm>
          <a:prstGeom prst="rect">
            <a:avLst/>
          </a:prstGeom>
        </p:spPr>
      </p:pic>
      <p:pic>
        <p:nvPicPr>
          <p:cNvPr id="8" name="Picture 7" descr="Graphical user interface, application, website&#10;&#10;Description automatically generated">
            <a:extLst>
              <a:ext uri="{FF2B5EF4-FFF2-40B4-BE49-F238E27FC236}">
                <a16:creationId xmlns:a16="http://schemas.microsoft.com/office/drawing/2014/main" id="{FABB9132-43D7-1C3A-567C-F6BDBD23631C}"/>
              </a:ext>
            </a:extLst>
          </p:cNvPr>
          <p:cNvPicPr>
            <a:picLocks noChangeAspect="1"/>
          </p:cNvPicPr>
          <p:nvPr/>
        </p:nvPicPr>
        <p:blipFill>
          <a:blip r:embed="rId4"/>
          <a:stretch>
            <a:fillRect/>
          </a:stretch>
        </p:blipFill>
        <p:spPr>
          <a:xfrm>
            <a:off x="106798" y="1440075"/>
            <a:ext cx="4363331" cy="3102814"/>
          </a:xfrm>
          <a:prstGeom prst="rect">
            <a:avLst/>
          </a:prstGeom>
        </p:spPr>
      </p:pic>
      <p:sp>
        <p:nvSpPr>
          <p:cNvPr id="9" name="TextBox 8">
            <a:extLst>
              <a:ext uri="{FF2B5EF4-FFF2-40B4-BE49-F238E27FC236}">
                <a16:creationId xmlns:a16="http://schemas.microsoft.com/office/drawing/2014/main" id="{E4D6A79A-1E0F-5D06-AD68-D5E02132273F}"/>
              </a:ext>
            </a:extLst>
          </p:cNvPr>
          <p:cNvSpPr txBox="1"/>
          <p:nvPr/>
        </p:nvSpPr>
        <p:spPr>
          <a:xfrm>
            <a:off x="80539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Transportation )</a:t>
            </a:r>
            <a:endParaRPr lang="en-US" sz="1000" dirty="0">
              <a:solidFill>
                <a:srgbClr val="FEBC50"/>
              </a:solidFill>
              <a:latin typeface="Clash Display Extralight" pitchFamily="50" charset="0"/>
            </a:endParaRPr>
          </a:p>
        </p:txBody>
      </p:sp>
      <p:sp>
        <p:nvSpPr>
          <p:cNvPr id="10" name="TextBox 9">
            <a:extLst>
              <a:ext uri="{FF2B5EF4-FFF2-40B4-BE49-F238E27FC236}">
                <a16:creationId xmlns:a16="http://schemas.microsoft.com/office/drawing/2014/main" id="{6AD1138A-12D1-CB60-4BB0-057E1214A3DC}"/>
              </a:ext>
            </a:extLst>
          </p:cNvPr>
          <p:cNvSpPr txBox="1"/>
          <p:nvPr/>
        </p:nvSpPr>
        <p:spPr>
          <a:xfrm>
            <a:off x="5348007" y="4729511"/>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Storage )</a:t>
            </a:r>
            <a:endParaRPr lang="en-US" dirty="0">
              <a:solidFill>
                <a:srgbClr val="FEBC50"/>
              </a:solidFill>
              <a:latin typeface="Clash Display Extralight" pitchFamily="50" charset="0"/>
            </a:endParaRPr>
          </a:p>
        </p:txBody>
      </p:sp>
    </p:spTree>
    <p:extLst>
      <p:ext uri="{BB962C8B-B14F-4D97-AF65-F5344CB8AC3E}">
        <p14:creationId xmlns:p14="http://schemas.microsoft.com/office/powerpoint/2010/main" val="3253885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C1EAF41E-993E-931B-87B5-6E0C56DBFD28}"/>
              </a:ext>
            </a:extLst>
          </p:cNvPr>
          <p:cNvSpPr txBox="1"/>
          <p:nvPr/>
        </p:nvSpPr>
        <p:spPr>
          <a:xfrm>
            <a:off x="2288464" y="413989"/>
            <a:ext cx="4567071" cy="646331"/>
          </a:xfrm>
          <a:prstGeom prst="rect">
            <a:avLst/>
          </a:prstGeom>
          <a:noFill/>
        </p:spPr>
        <p:txBody>
          <a:bodyPr wrap="square" rtlCol="0">
            <a:spAutoFit/>
          </a:bodyPr>
          <a:lstStyle/>
          <a:p>
            <a:pPr algn="ctr"/>
            <a:r>
              <a:rPr lang="en-US" sz="3600" b="1" dirty="0">
                <a:solidFill>
                  <a:srgbClr val="1C2E4A"/>
                </a:solidFill>
                <a:latin typeface="Clash Display Medium" pitchFamily="50" charset="0"/>
              </a:rPr>
              <a:t>Prototype </a:t>
            </a:r>
            <a:r>
              <a:rPr lang="en-US" sz="2400" b="1" dirty="0">
                <a:solidFill>
                  <a:srgbClr val="1C2E4A"/>
                </a:solidFill>
                <a:latin typeface="Clash Display Extralight" pitchFamily="50" charset="0"/>
              </a:rPr>
              <a:t>( Demo )</a:t>
            </a:r>
            <a:r>
              <a:rPr lang="en-US" sz="1050" dirty="0">
                <a:solidFill>
                  <a:schemeClr val="accent5"/>
                </a:solidFill>
                <a:latin typeface="Clash Display Extralight" pitchFamily="50" charset="0"/>
              </a:rPr>
              <a:t> </a:t>
            </a:r>
            <a:endParaRPr lang="en-US" dirty="0">
              <a:solidFill>
                <a:schemeClr val="accent5"/>
              </a:solidFill>
              <a:latin typeface="Clash Display Extralight" pitchFamily="50" charset="0"/>
            </a:endParaRPr>
          </a:p>
        </p:txBody>
      </p:sp>
      <p:pic>
        <p:nvPicPr>
          <p:cNvPr id="3" name="Picture 2" descr="Graphical user interface, website&#10;&#10;Description automatically generated">
            <a:extLst>
              <a:ext uri="{FF2B5EF4-FFF2-40B4-BE49-F238E27FC236}">
                <a16:creationId xmlns:a16="http://schemas.microsoft.com/office/drawing/2014/main" id="{E588A054-D66F-5267-9B26-01CC1E4A3B0E}"/>
              </a:ext>
            </a:extLst>
          </p:cNvPr>
          <p:cNvPicPr>
            <a:picLocks noChangeAspect="1"/>
          </p:cNvPicPr>
          <p:nvPr/>
        </p:nvPicPr>
        <p:blipFill>
          <a:blip r:embed="rId3"/>
          <a:stretch>
            <a:fillRect/>
          </a:stretch>
        </p:blipFill>
        <p:spPr>
          <a:xfrm>
            <a:off x="1856376" y="1203507"/>
            <a:ext cx="5431248" cy="3862221"/>
          </a:xfrm>
          <a:prstGeom prst="rect">
            <a:avLst/>
          </a:prstGeom>
        </p:spPr>
      </p:pic>
      <p:sp>
        <p:nvSpPr>
          <p:cNvPr id="4" name="TextBox 3">
            <a:extLst>
              <a:ext uri="{FF2B5EF4-FFF2-40B4-BE49-F238E27FC236}">
                <a16:creationId xmlns:a16="http://schemas.microsoft.com/office/drawing/2014/main" id="{529BA818-5E7D-1C90-94AF-51BE9E8ACC69}"/>
              </a:ext>
            </a:extLst>
          </p:cNvPr>
          <p:cNvSpPr txBox="1"/>
          <p:nvPr/>
        </p:nvSpPr>
        <p:spPr>
          <a:xfrm>
            <a:off x="3064471" y="5143500"/>
            <a:ext cx="3015056" cy="400110"/>
          </a:xfrm>
          <a:prstGeom prst="rect">
            <a:avLst/>
          </a:prstGeom>
          <a:noFill/>
        </p:spPr>
        <p:txBody>
          <a:bodyPr wrap="square" rtlCol="0">
            <a:spAutoFit/>
          </a:bodyPr>
          <a:lstStyle/>
          <a:p>
            <a:pPr algn="ctr"/>
            <a:r>
              <a:rPr lang="en-US" sz="2000" b="1" dirty="0">
                <a:solidFill>
                  <a:srgbClr val="FEBC50"/>
                </a:solidFill>
                <a:latin typeface="Clash Display Medium" pitchFamily="50" charset="0"/>
              </a:rPr>
              <a:t>( Purchase )</a:t>
            </a:r>
            <a:endParaRPr lang="en-US" sz="1000" dirty="0">
              <a:solidFill>
                <a:srgbClr val="FEBC50"/>
              </a:solidFill>
              <a:latin typeface="Clash Display Extralight" pitchFamily="50" charset="0"/>
            </a:endParaRPr>
          </a:p>
        </p:txBody>
      </p:sp>
    </p:spTree>
    <p:extLst>
      <p:ext uri="{BB962C8B-B14F-4D97-AF65-F5344CB8AC3E}">
        <p14:creationId xmlns:p14="http://schemas.microsoft.com/office/powerpoint/2010/main" val="1272101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2871260" y="133013"/>
            <a:ext cx="5664819" cy="646331"/>
          </a:xfrm>
          <a:prstGeom prst="rect">
            <a:avLst/>
          </a:prstGeom>
          <a:noFill/>
        </p:spPr>
        <p:txBody>
          <a:bodyPr wrap="square" rtlCol="0">
            <a:spAutoFit/>
          </a:bodyPr>
          <a:lstStyle/>
          <a:p>
            <a:r>
              <a:rPr lang="en-US" sz="3600" dirty="0">
                <a:solidFill>
                  <a:schemeClr val="accent5"/>
                </a:solidFill>
              </a:rPr>
              <a:t>Similar Systems</a:t>
            </a:r>
            <a:r>
              <a:rPr lang="en-US" dirty="0">
                <a:solidFill>
                  <a:schemeClr val="accent5"/>
                </a:solidFill>
              </a:rPr>
              <a:t> </a:t>
            </a:r>
          </a:p>
        </p:txBody>
      </p:sp>
      <p:pic>
        <p:nvPicPr>
          <p:cNvPr id="4" name="Picture 3" descr="Graphical user interface&#10;&#10;Description automatically generated">
            <a:extLst>
              <a:ext uri="{FF2B5EF4-FFF2-40B4-BE49-F238E27FC236}">
                <a16:creationId xmlns:a16="http://schemas.microsoft.com/office/drawing/2014/main" id="{50CB0FA7-9C03-C8CC-1D92-2015297C9A2C}"/>
              </a:ext>
            </a:extLst>
          </p:cNvPr>
          <p:cNvPicPr>
            <a:picLocks noChangeAspect="1"/>
          </p:cNvPicPr>
          <p:nvPr/>
        </p:nvPicPr>
        <p:blipFill>
          <a:blip r:embed="rId3"/>
          <a:stretch>
            <a:fillRect/>
          </a:stretch>
        </p:blipFill>
        <p:spPr>
          <a:xfrm>
            <a:off x="-1" y="900082"/>
            <a:ext cx="4415883" cy="2841085"/>
          </a:xfrm>
          <a:prstGeom prst="rect">
            <a:avLst/>
          </a:prstGeom>
        </p:spPr>
      </p:pic>
      <p:pic>
        <p:nvPicPr>
          <p:cNvPr id="6" name="Picture 5" descr="Graphical user interface&#10;&#10;Description automatically generated">
            <a:extLst>
              <a:ext uri="{FF2B5EF4-FFF2-40B4-BE49-F238E27FC236}">
                <a16:creationId xmlns:a16="http://schemas.microsoft.com/office/drawing/2014/main" id="{E2F38CD3-69F7-1A75-93D9-730C419AA5D7}"/>
              </a:ext>
            </a:extLst>
          </p:cNvPr>
          <p:cNvPicPr>
            <a:picLocks noChangeAspect="1"/>
          </p:cNvPicPr>
          <p:nvPr/>
        </p:nvPicPr>
        <p:blipFill>
          <a:blip r:embed="rId4"/>
          <a:stretch>
            <a:fillRect/>
          </a:stretch>
        </p:blipFill>
        <p:spPr>
          <a:xfrm>
            <a:off x="4497658" y="884159"/>
            <a:ext cx="4564565" cy="2857007"/>
          </a:xfrm>
          <a:prstGeom prst="rect">
            <a:avLst/>
          </a:prstGeom>
        </p:spPr>
      </p:pic>
    </p:spTree>
    <p:extLst>
      <p:ext uri="{BB962C8B-B14F-4D97-AF65-F5344CB8AC3E}">
        <p14:creationId xmlns:p14="http://schemas.microsoft.com/office/powerpoint/2010/main" val="1318173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1">
            <a:extLst>
              <a:ext uri="{FF2B5EF4-FFF2-40B4-BE49-F238E27FC236}">
                <a16:creationId xmlns:a16="http://schemas.microsoft.com/office/drawing/2014/main" id="{8A5F9292-D705-F6E4-E824-642446647B36}"/>
              </a:ext>
            </a:extLst>
          </p:cNvPr>
          <p:cNvSpPr>
            <a:spLocks noGrp="1"/>
          </p:cNvSpPr>
          <p:nvPr>
            <p:ph type="title"/>
          </p:nvPr>
        </p:nvSpPr>
        <p:spPr>
          <a:xfrm>
            <a:off x="1044311" y="137119"/>
            <a:ext cx="6689617" cy="923331"/>
          </a:xfrm>
        </p:spPr>
        <p:txBody>
          <a:bodyPr/>
          <a:lstStyle/>
          <a:p>
            <a:r>
              <a:rPr lang="en-GB" sz="3200" dirty="0">
                <a:latin typeface="Clash Display Medium" pitchFamily="50" charset="0"/>
              </a:rPr>
              <a:t>How large is the oil industry?</a:t>
            </a:r>
            <a:endParaRPr lang="en-US" sz="3200" dirty="0">
              <a:latin typeface="Clash Display Medium" pitchFamily="50" charset="0"/>
            </a:endParaRPr>
          </a:p>
        </p:txBody>
      </p:sp>
      <p:pic>
        <p:nvPicPr>
          <p:cNvPr id="5" name="Content Placeholder 4" descr="Table&#10;&#10;Description automatically generated with low confidence">
            <a:extLst>
              <a:ext uri="{FF2B5EF4-FFF2-40B4-BE49-F238E27FC236}">
                <a16:creationId xmlns:a16="http://schemas.microsoft.com/office/drawing/2014/main" id="{081130A3-5705-F1F6-523F-866480B1FB21}"/>
              </a:ext>
            </a:extLst>
          </p:cNvPr>
          <p:cNvPicPr>
            <a:picLocks noChangeAspect="1"/>
          </p:cNvPicPr>
          <p:nvPr/>
        </p:nvPicPr>
        <p:blipFill rotWithShape="1">
          <a:blip r:embed="rId3">
            <a:extLst>
              <a:ext uri="{28A0092B-C50C-407E-A947-70E740481C1C}">
                <a14:useLocalDpi xmlns:a14="http://schemas.microsoft.com/office/drawing/2010/main" val="0"/>
              </a:ext>
            </a:extLst>
          </a:blip>
          <a:srcRect b="8223"/>
          <a:stretch/>
        </p:blipFill>
        <p:spPr>
          <a:xfrm>
            <a:off x="462064" y="1823420"/>
            <a:ext cx="4095989" cy="3046541"/>
          </a:xfrm>
          <a:prstGeom prst="rect">
            <a:avLst/>
          </a:prstGeom>
          <a:noFill/>
          <a:ln>
            <a:noFill/>
          </a:ln>
        </p:spPr>
      </p:pic>
      <p:pic>
        <p:nvPicPr>
          <p:cNvPr id="6" name="Picture 5" descr="Diagram&#10;&#10;Description automatically generated with medium confidence">
            <a:extLst>
              <a:ext uri="{FF2B5EF4-FFF2-40B4-BE49-F238E27FC236}">
                <a16:creationId xmlns:a16="http://schemas.microsoft.com/office/drawing/2014/main" id="{6BACB1AC-48E0-9145-596C-BE0FCED1D94E}"/>
              </a:ext>
            </a:extLst>
          </p:cNvPr>
          <p:cNvPicPr>
            <a:picLocks noChangeAspect="1"/>
          </p:cNvPicPr>
          <p:nvPr/>
        </p:nvPicPr>
        <p:blipFill rotWithShape="1">
          <a:blip r:embed="rId4">
            <a:extLst>
              <a:ext uri="{28A0092B-C50C-407E-A947-70E740481C1C}">
                <a14:useLocalDpi xmlns:a14="http://schemas.microsoft.com/office/drawing/2010/main" val="0"/>
              </a:ext>
            </a:extLst>
          </a:blip>
          <a:srcRect b="12433"/>
          <a:stretch/>
        </p:blipFill>
        <p:spPr>
          <a:xfrm>
            <a:off x="5196468" y="1894779"/>
            <a:ext cx="3388514" cy="2955928"/>
          </a:xfrm>
          <a:prstGeom prst="rect">
            <a:avLst/>
          </a:prstGeom>
        </p:spPr>
      </p:pic>
      <p:sp>
        <p:nvSpPr>
          <p:cNvPr id="7" name="TextBox 6">
            <a:extLst>
              <a:ext uri="{FF2B5EF4-FFF2-40B4-BE49-F238E27FC236}">
                <a16:creationId xmlns:a16="http://schemas.microsoft.com/office/drawing/2014/main" id="{8975EA02-F7A1-CDB2-2F3E-7E8CF414E4DD}"/>
              </a:ext>
            </a:extLst>
          </p:cNvPr>
          <p:cNvSpPr txBox="1"/>
          <p:nvPr/>
        </p:nvSpPr>
        <p:spPr>
          <a:xfrm>
            <a:off x="885826" y="1003011"/>
            <a:ext cx="7501572" cy="738664"/>
          </a:xfrm>
          <a:prstGeom prst="rect">
            <a:avLst/>
          </a:prstGeom>
          <a:noFill/>
        </p:spPr>
        <p:txBody>
          <a:bodyPr wrap="square" rtlCol="0">
            <a:spAutoFit/>
          </a:bodyPr>
          <a:lstStyle/>
          <a:p>
            <a:pPr marL="285750" indent="-285750" algn="just">
              <a:buFontTx/>
              <a:buChar char="-"/>
            </a:pPr>
            <a:r>
              <a:rPr lang="en-GB" dirty="0">
                <a:latin typeface="Clash Display Medium" pitchFamily="50" charset="0"/>
              </a:rPr>
              <a:t>Many countries consider the oil industry as the main economic asset!</a:t>
            </a:r>
          </a:p>
          <a:p>
            <a:pPr marL="285750" indent="-285750" algn="just">
              <a:buFontTx/>
              <a:buChar char="-"/>
            </a:pPr>
            <a:r>
              <a:rPr lang="en-GB" dirty="0">
                <a:latin typeface="Clash Display Medium" pitchFamily="50" charset="0"/>
              </a:rPr>
              <a:t>No wonder since the industry has proven stability and profitability since day one.</a:t>
            </a:r>
          </a:p>
          <a:p>
            <a:pPr marL="285750" indent="-285750" algn="just">
              <a:buFontTx/>
              <a:buChar char="-"/>
            </a:pPr>
            <a:r>
              <a:rPr lang="en-GB" dirty="0">
                <a:latin typeface="Clash Display Medium" pitchFamily="50" charset="0"/>
              </a:rPr>
              <a:t>As a result, any country with suitable </a:t>
            </a:r>
            <a:r>
              <a:rPr lang="en-GB" b="1" u="sng" dirty="0">
                <a:latin typeface="Clash Display Medium" pitchFamily="50" charset="0"/>
              </a:rPr>
              <a:t>resources</a:t>
            </a:r>
            <a:r>
              <a:rPr lang="en-GB" dirty="0">
                <a:latin typeface="Clash Display Medium" pitchFamily="50" charset="0"/>
              </a:rPr>
              <a:t> is eager to invest join the oil club. </a:t>
            </a:r>
            <a:endParaRPr lang="en-US" dirty="0">
              <a:latin typeface="Clash Display Medium" pitchFamily="50"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6" name="Google Shape;1156;p37"/>
          <p:cNvSpPr/>
          <p:nvPr/>
        </p:nvSpPr>
        <p:spPr>
          <a:xfrm rot="900035">
            <a:off x="695217" y="1787824"/>
            <a:ext cx="359786" cy="35973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2871260" y="133013"/>
            <a:ext cx="5664819" cy="646331"/>
          </a:xfrm>
          <a:prstGeom prst="rect">
            <a:avLst/>
          </a:prstGeom>
          <a:noFill/>
        </p:spPr>
        <p:txBody>
          <a:bodyPr wrap="square" rtlCol="0">
            <a:spAutoFit/>
          </a:bodyPr>
          <a:lstStyle/>
          <a:p>
            <a:r>
              <a:rPr lang="en-US" sz="3600" dirty="0">
                <a:solidFill>
                  <a:schemeClr val="accent5"/>
                </a:solidFill>
              </a:rPr>
              <a:t>Similar systems</a:t>
            </a:r>
            <a:r>
              <a:rPr lang="en-US" dirty="0">
                <a:solidFill>
                  <a:schemeClr val="accent5"/>
                </a:solidFill>
              </a:rPr>
              <a:t> </a:t>
            </a:r>
          </a:p>
        </p:txBody>
      </p:sp>
      <p:pic>
        <p:nvPicPr>
          <p:cNvPr id="4" name="Picture 3" descr="Graphical user interface, website&#10;&#10;Description automatically generated">
            <a:extLst>
              <a:ext uri="{FF2B5EF4-FFF2-40B4-BE49-F238E27FC236}">
                <a16:creationId xmlns:a16="http://schemas.microsoft.com/office/drawing/2014/main" id="{9D09C382-B30A-3FA6-28C7-6863EA245A86}"/>
              </a:ext>
            </a:extLst>
          </p:cNvPr>
          <p:cNvPicPr>
            <a:picLocks noChangeAspect="1"/>
          </p:cNvPicPr>
          <p:nvPr/>
        </p:nvPicPr>
        <p:blipFill>
          <a:blip r:embed="rId3"/>
          <a:stretch>
            <a:fillRect/>
          </a:stretch>
        </p:blipFill>
        <p:spPr>
          <a:xfrm>
            <a:off x="159484" y="892341"/>
            <a:ext cx="3952356" cy="3501240"/>
          </a:xfrm>
          <a:prstGeom prst="rect">
            <a:avLst/>
          </a:prstGeom>
        </p:spPr>
      </p:pic>
      <p:pic>
        <p:nvPicPr>
          <p:cNvPr id="8" name="Picture 7" descr="Graphical user interface, website&#10;&#10;Description automatically generated">
            <a:extLst>
              <a:ext uri="{FF2B5EF4-FFF2-40B4-BE49-F238E27FC236}">
                <a16:creationId xmlns:a16="http://schemas.microsoft.com/office/drawing/2014/main" id="{00F7CCC1-02C3-F248-D98A-8E855798CF61}"/>
              </a:ext>
            </a:extLst>
          </p:cNvPr>
          <p:cNvPicPr>
            <a:picLocks noChangeAspect="1"/>
          </p:cNvPicPr>
          <p:nvPr/>
        </p:nvPicPr>
        <p:blipFill>
          <a:blip r:embed="rId4"/>
          <a:stretch>
            <a:fillRect/>
          </a:stretch>
        </p:blipFill>
        <p:spPr>
          <a:xfrm>
            <a:off x="4111840" y="1597274"/>
            <a:ext cx="4935515" cy="2238719"/>
          </a:xfrm>
          <a:prstGeom prst="rect">
            <a:avLst/>
          </a:prstGeom>
        </p:spPr>
      </p:pic>
    </p:spTree>
    <p:extLst>
      <p:ext uri="{BB962C8B-B14F-4D97-AF65-F5344CB8AC3E}">
        <p14:creationId xmlns:p14="http://schemas.microsoft.com/office/powerpoint/2010/main" val="1967644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2851835" y="133013"/>
            <a:ext cx="3440330" cy="646331"/>
          </a:xfrm>
          <a:prstGeom prst="rect">
            <a:avLst/>
          </a:prstGeom>
          <a:noFill/>
        </p:spPr>
        <p:txBody>
          <a:bodyPr wrap="square" rtlCol="0">
            <a:spAutoFit/>
          </a:bodyPr>
          <a:lstStyle/>
          <a:p>
            <a:r>
              <a:rPr lang="en-US" sz="3600" dirty="0">
                <a:solidFill>
                  <a:schemeClr val="accent5"/>
                </a:solidFill>
              </a:rPr>
              <a:t>Story Board</a:t>
            </a:r>
            <a:endParaRPr lang="en-US" dirty="0">
              <a:solidFill>
                <a:schemeClr val="accent5"/>
              </a:solidFill>
            </a:endParaRPr>
          </a:p>
        </p:txBody>
      </p:sp>
      <p:pic>
        <p:nvPicPr>
          <p:cNvPr id="5" name="Picture 4" descr="Diagram&#10;&#10;Description automatically generated">
            <a:extLst>
              <a:ext uri="{FF2B5EF4-FFF2-40B4-BE49-F238E27FC236}">
                <a16:creationId xmlns:a16="http://schemas.microsoft.com/office/drawing/2014/main" id="{AA69146A-419B-F93D-338E-2BEF15BE219C}"/>
              </a:ext>
            </a:extLst>
          </p:cNvPr>
          <p:cNvPicPr>
            <a:picLocks noChangeAspect="1"/>
          </p:cNvPicPr>
          <p:nvPr/>
        </p:nvPicPr>
        <p:blipFill>
          <a:blip r:embed="rId3"/>
          <a:stretch>
            <a:fillRect/>
          </a:stretch>
        </p:blipFill>
        <p:spPr>
          <a:xfrm>
            <a:off x="166590" y="832472"/>
            <a:ext cx="4333309" cy="3657751"/>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78630034-3B2C-3EAD-7694-9AEA4A210590}"/>
              </a:ext>
            </a:extLst>
          </p:cNvPr>
          <p:cNvPicPr>
            <a:picLocks noChangeAspect="1"/>
          </p:cNvPicPr>
          <p:nvPr/>
        </p:nvPicPr>
        <p:blipFill>
          <a:blip r:embed="rId4"/>
          <a:stretch>
            <a:fillRect/>
          </a:stretch>
        </p:blipFill>
        <p:spPr>
          <a:xfrm>
            <a:off x="4803019" y="832472"/>
            <a:ext cx="4095653" cy="3791567"/>
          </a:xfrm>
          <a:prstGeom prst="rect">
            <a:avLst/>
          </a:prstGeom>
        </p:spPr>
      </p:pic>
    </p:spTree>
    <p:extLst>
      <p:ext uri="{BB962C8B-B14F-4D97-AF65-F5344CB8AC3E}">
        <p14:creationId xmlns:p14="http://schemas.microsoft.com/office/powerpoint/2010/main" val="28767389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2851835" y="133013"/>
            <a:ext cx="3440330" cy="646331"/>
          </a:xfrm>
          <a:prstGeom prst="rect">
            <a:avLst/>
          </a:prstGeom>
          <a:noFill/>
        </p:spPr>
        <p:txBody>
          <a:bodyPr wrap="square" rtlCol="0">
            <a:spAutoFit/>
          </a:bodyPr>
          <a:lstStyle/>
          <a:p>
            <a:r>
              <a:rPr lang="en-US" sz="3600" dirty="0">
                <a:solidFill>
                  <a:schemeClr val="accent5"/>
                </a:solidFill>
              </a:rPr>
              <a:t>Story Board</a:t>
            </a:r>
            <a:endParaRPr lang="en-US" dirty="0">
              <a:solidFill>
                <a:schemeClr val="accent5"/>
              </a:solidFill>
            </a:endParaRPr>
          </a:p>
        </p:txBody>
      </p:sp>
      <p:pic>
        <p:nvPicPr>
          <p:cNvPr id="4" name="Picture 3" descr="Diagram&#10;&#10;Description automatically generated">
            <a:extLst>
              <a:ext uri="{FF2B5EF4-FFF2-40B4-BE49-F238E27FC236}">
                <a16:creationId xmlns:a16="http://schemas.microsoft.com/office/drawing/2014/main" id="{C2E2907C-B8A7-EAE0-EC8E-842664CEF996}"/>
              </a:ext>
            </a:extLst>
          </p:cNvPr>
          <p:cNvPicPr>
            <a:picLocks noChangeAspect="1"/>
          </p:cNvPicPr>
          <p:nvPr/>
        </p:nvPicPr>
        <p:blipFill>
          <a:blip r:embed="rId3"/>
          <a:stretch>
            <a:fillRect/>
          </a:stretch>
        </p:blipFill>
        <p:spPr>
          <a:xfrm>
            <a:off x="4788151" y="779344"/>
            <a:ext cx="4206605" cy="3779848"/>
          </a:xfrm>
          <a:prstGeom prst="rect">
            <a:avLst/>
          </a:prstGeom>
        </p:spPr>
      </p:pic>
      <p:pic>
        <p:nvPicPr>
          <p:cNvPr id="8" name="Picture 7" descr="Diagram, website&#10;&#10;Description automatically generated">
            <a:extLst>
              <a:ext uri="{FF2B5EF4-FFF2-40B4-BE49-F238E27FC236}">
                <a16:creationId xmlns:a16="http://schemas.microsoft.com/office/drawing/2014/main" id="{817CC03D-1465-CD2E-EE93-3CBF2E59D456}"/>
              </a:ext>
            </a:extLst>
          </p:cNvPr>
          <p:cNvPicPr>
            <a:picLocks noChangeAspect="1"/>
          </p:cNvPicPr>
          <p:nvPr/>
        </p:nvPicPr>
        <p:blipFill>
          <a:blip r:embed="rId4"/>
          <a:stretch>
            <a:fillRect/>
          </a:stretch>
        </p:blipFill>
        <p:spPr>
          <a:xfrm>
            <a:off x="230459" y="779344"/>
            <a:ext cx="4456438" cy="3779848"/>
          </a:xfrm>
          <a:prstGeom prst="rect">
            <a:avLst/>
          </a:prstGeom>
        </p:spPr>
      </p:pic>
    </p:spTree>
    <p:extLst>
      <p:ext uri="{BB962C8B-B14F-4D97-AF65-F5344CB8AC3E}">
        <p14:creationId xmlns:p14="http://schemas.microsoft.com/office/powerpoint/2010/main" val="19154244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5337717" y="1364665"/>
            <a:ext cx="3698061" cy="646331"/>
          </a:xfrm>
          <a:prstGeom prst="rect">
            <a:avLst/>
          </a:prstGeom>
          <a:noFill/>
        </p:spPr>
        <p:txBody>
          <a:bodyPr wrap="square" rtlCol="0">
            <a:spAutoFit/>
          </a:bodyPr>
          <a:lstStyle/>
          <a:p>
            <a:r>
              <a:rPr lang="en-US" sz="3600" dirty="0">
                <a:solidFill>
                  <a:schemeClr val="accent5"/>
                </a:solidFill>
              </a:rPr>
              <a:t>Activity Diagram</a:t>
            </a:r>
            <a:endParaRPr lang="en-US" dirty="0">
              <a:solidFill>
                <a:schemeClr val="accent5"/>
              </a:solidFill>
            </a:endParaRPr>
          </a:p>
        </p:txBody>
      </p:sp>
      <p:pic>
        <p:nvPicPr>
          <p:cNvPr id="5" name="Picture 4">
            <a:extLst>
              <a:ext uri="{FF2B5EF4-FFF2-40B4-BE49-F238E27FC236}">
                <a16:creationId xmlns:a16="http://schemas.microsoft.com/office/drawing/2014/main" id="{8C15B55C-CF31-D1E2-78A8-671822B26548}"/>
              </a:ext>
            </a:extLst>
          </p:cNvPr>
          <p:cNvPicPr>
            <a:picLocks noChangeAspect="1"/>
          </p:cNvPicPr>
          <p:nvPr/>
        </p:nvPicPr>
        <p:blipFill>
          <a:blip r:embed="rId3"/>
          <a:stretch>
            <a:fillRect/>
          </a:stretch>
        </p:blipFill>
        <p:spPr>
          <a:xfrm>
            <a:off x="108222" y="0"/>
            <a:ext cx="5151009" cy="5143500"/>
          </a:xfrm>
          <a:prstGeom prst="rect">
            <a:avLst/>
          </a:prstGeom>
        </p:spPr>
      </p:pic>
      <p:pic>
        <p:nvPicPr>
          <p:cNvPr id="3" name="Picture 2">
            <a:extLst>
              <a:ext uri="{FF2B5EF4-FFF2-40B4-BE49-F238E27FC236}">
                <a16:creationId xmlns:a16="http://schemas.microsoft.com/office/drawing/2014/main" id="{304B82A7-40E1-E3A1-21A6-CFF94FC908D1}"/>
              </a:ext>
            </a:extLst>
          </p:cNvPr>
          <p:cNvPicPr>
            <a:picLocks noChangeAspect="1"/>
          </p:cNvPicPr>
          <p:nvPr/>
        </p:nvPicPr>
        <p:blipFill>
          <a:blip r:embed="rId4"/>
          <a:stretch>
            <a:fillRect/>
          </a:stretch>
        </p:blipFill>
        <p:spPr>
          <a:xfrm>
            <a:off x="6276500" y="2948414"/>
            <a:ext cx="2867500" cy="1760746"/>
          </a:xfrm>
          <a:prstGeom prst="rect">
            <a:avLst/>
          </a:prstGeom>
        </p:spPr>
      </p:pic>
    </p:spTree>
    <p:extLst>
      <p:ext uri="{BB962C8B-B14F-4D97-AF65-F5344CB8AC3E}">
        <p14:creationId xmlns:p14="http://schemas.microsoft.com/office/powerpoint/2010/main" val="2445148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6172775" y="1223255"/>
            <a:ext cx="2136064" cy="1200329"/>
          </a:xfrm>
          <a:prstGeom prst="rect">
            <a:avLst/>
          </a:prstGeom>
          <a:noFill/>
        </p:spPr>
        <p:txBody>
          <a:bodyPr wrap="square" rtlCol="0">
            <a:spAutoFit/>
          </a:bodyPr>
          <a:lstStyle/>
          <a:p>
            <a:r>
              <a:rPr lang="en-US" sz="3600" dirty="0">
                <a:solidFill>
                  <a:schemeClr val="accent5"/>
                </a:solidFill>
              </a:rPr>
              <a:t>Use case Diagram</a:t>
            </a:r>
            <a:endParaRPr lang="en-US" dirty="0">
              <a:solidFill>
                <a:schemeClr val="accent5"/>
              </a:solidFill>
            </a:endParaRPr>
          </a:p>
        </p:txBody>
      </p:sp>
      <p:pic>
        <p:nvPicPr>
          <p:cNvPr id="4" name="Picture 3">
            <a:extLst>
              <a:ext uri="{FF2B5EF4-FFF2-40B4-BE49-F238E27FC236}">
                <a16:creationId xmlns:a16="http://schemas.microsoft.com/office/drawing/2014/main" id="{60A4B84E-5979-037B-9EF0-6F2BBD7E5431}"/>
              </a:ext>
            </a:extLst>
          </p:cNvPr>
          <p:cNvPicPr>
            <a:picLocks noChangeAspect="1"/>
          </p:cNvPicPr>
          <p:nvPr/>
        </p:nvPicPr>
        <p:blipFill>
          <a:blip r:embed="rId3"/>
          <a:stretch>
            <a:fillRect/>
          </a:stretch>
        </p:blipFill>
        <p:spPr>
          <a:xfrm>
            <a:off x="367126" y="464994"/>
            <a:ext cx="4930567" cy="3711262"/>
          </a:xfrm>
          <a:prstGeom prst="rect">
            <a:avLst/>
          </a:prstGeom>
        </p:spPr>
      </p:pic>
      <p:grpSp>
        <p:nvGrpSpPr>
          <p:cNvPr id="3" name="Google Shape;1160;p37">
            <a:extLst>
              <a:ext uri="{FF2B5EF4-FFF2-40B4-BE49-F238E27FC236}">
                <a16:creationId xmlns:a16="http://schemas.microsoft.com/office/drawing/2014/main" id="{74E27D07-7BFD-2EFD-A1DB-8051506AF810}"/>
              </a:ext>
            </a:extLst>
          </p:cNvPr>
          <p:cNvGrpSpPr/>
          <p:nvPr/>
        </p:nvGrpSpPr>
        <p:grpSpPr>
          <a:xfrm>
            <a:off x="6722153" y="2995069"/>
            <a:ext cx="1586686" cy="2283464"/>
            <a:chOff x="7684788" y="1484608"/>
            <a:chExt cx="2403033" cy="3119481"/>
          </a:xfrm>
        </p:grpSpPr>
        <p:sp>
          <p:nvSpPr>
            <p:cNvPr id="5" name="Google Shape;1161;p37">
              <a:extLst>
                <a:ext uri="{FF2B5EF4-FFF2-40B4-BE49-F238E27FC236}">
                  <a16:creationId xmlns:a16="http://schemas.microsoft.com/office/drawing/2014/main" id="{5B462E95-9BBB-3D25-79E7-E4D5959230DA}"/>
                </a:ext>
              </a:extLst>
            </p:cNvPr>
            <p:cNvSpPr/>
            <p:nvPr/>
          </p:nvSpPr>
          <p:spPr>
            <a:xfrm>
              <a:off x="9328184" y="2381367"/>
              <a:ext cx="502144" cy="2222722"/>
            </a:xfrm>
            <a:custGeom>
              <a:avLst/>
              <a:gdLst/>
              <a:ahLst/>
              <a:cxnLst/>
              <a:rect l="l" t="t" r="r" b="b"/>
              <a:pathLst>
                <a:path w="2933" h="12983" extrusionOk="0">
                  <a:moveTo>
                    <a:pt x="0" y="0"/>
                  </a:moveTo>
                  <a:lnTo>
                    <a:pt x="0" y="12983"/>
                  </a:lnTo>
                  <a:lnTo>
                    <a:pt x="2933" y="12983"/>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62;p37">
              <a:extLst>
                <a:ext uri="{FF2B5EF4-FFF2-40B4-BE49-F238E27FC236}">
                  <a16:creationId xmlns:a16="http://schemas.microsoft.com/office/drawing/2014/main" id="{26778CD0-0324-7665-C74C-A6987B105C1F}"/>
                </a:ext>
              </a:extLst>
            </p:cNvPr>
            <p:cNvSpPr/>
            <p:nvPr/>
          </p:nvSpPr>
          <p:spPr>
            <a:xfrm>
              <a:off x="7684788" y="3308086"/>
              <a:ext cx="592369" cy="1296003"/>
            </a:xfrm>
            <a:custGeom>
              <a:avLst/>
              <a:gdLst/>
              <a:ahLst/>
              <a:cxnLst/>
              <a:rect l="l" t="t" r="r" b="b"/>
              <a:pathLst>
                <a:path w="3460" h="7570" extrusionOk="0">
                  <a:moveTo>
                    <a:pt x="0" y="1"/>
                  </a:moveTo>
                  <a:lnTo>
                    <a:pt x="0" y="7570"/>
                  </a:lnTo>
                  <a:lnTo>
                    <a:pt x="3459" y="7570"/>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63;p37">
              <a:extLst>
                <a:ext uri="{FF2B5EF4-FFF2-40B4-BE49-F238E27FC236}">
                  <a16:creationId xmlns:a16="http://schemas.microsoft.com/office/drawing/2014/main" id="{EF467866-FFCD-54F4-FB8F-236280DB9216}"/>
                </a:ext>
              </a:extLst>
            </p:cNvPr>
            <p:cNvSpPr/>
            <p:nvPr/>
          </p:nvSpPr>
          <p:spPr>
            <a:xfrm>
              <a:off x="8276986" y="2329835"/>
              <a:ext cx="592198" cy="2274254"/>
            </a:xfrm>
            <a:custGeom>
              <a:avLst/>
              <a:gdLst/>
              <a:ahLst/>
              <a:cxnLst/>
              <a:rect l="l" t="t" r="r" b="b"/>
              <a:pathLst>
                <a:path w="3459" h="13284" extrusionOk="0">
                  <a:moveTo>
                    <a:pt x="0" y="1"/>
                  </a:moveTo>
                  <a:lnTo>
                    <a:pt x="0" y="13284"/>
                  </a:lnTo>
                  <a:lnTo>
                    <a:pt x="3459" y="13284"/>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4;p37">
              <a:extLst>
                <a:ext uri="{FF2B5EF4-FFF2-40B4-BE49-F238E27FC236}">
                  <a16:creationId xmlns:a16="http://schemas.microsoft.com/office/drawing/2014/main" id="{F6091433-503E-D667-18F1-401254A92C4B}"/>
                </a:ext>
              </a:extLst>
            </p:cNvPr>
            <p:cNvSpPr/>
            <p:nvPr/>
          </p:nvSpPr>
          <p:spPr>
            <a:xfrm>
              <a:off x="8349919" y="2140998"/>
              <a:ext cx="437771" cy="377844"/>
            </a:xfrm>
            <a:custGeom>
              <a:avLst/>
              <a:gdLst/>
              <a:ahLst/>
              <a:cxnLst/>
              <a:rect l="l" t="t" r="r" b="b"/>
              <a:pathLst>
                <a:path w="2557" h="2207" extrusionOk="0">
                  <a:moveTo>
                    <a:pt x="0" y="1"/>
                  </a:moveTo>
                  <a:lnTo>
                    <a:pt x="0" y="2206"/>
                  </a:lnTo>
                  <a:lnTo>
                    <a:pt x="2557" y="2206"/>
                  </a:lnTo>
                  <a:lnTo>
                    <a:pt x="2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5;p37">
              <a:extLst>
                <a:ext uri="{FF2B5EF4-FFF2-40B4-BE49-F238E27FC236}">
                  <a16:creationId xmlns:a16="http://schemas.microsoft.com/office/drawing/2014/main" id="{72641CED-F571-14F1-366E-300D00399A58}"/>
                </a:ext>
              </a:extLst>
            </p:cNvPr>
            <p:cNvSpPr/>
            <p:nvPr/>
          </p:nvSpPr>
          <p:spPr>
            <a:xfrm>
              <a:off x="8418572" y="2003694"/>
              <a:ext cx="326146" cy="326312"/>
            </a:xfrm>
            <a:custGeom>
              <a:avLst/>
              <a:gdLst/>
              <a:ahLst/>
              <a:cxnLst/>
              <a:rect l="l" t="t" r="r" b="b"/>
              <a:pathLst>
                <a:path w="1905" h="1906" extrusionOk="0">
                  <a:moveTo>
                    <a:pt x="0" y="1"/>
                  </a:moveTo>
                  <a:lnTo>
                    <a:pt x="0" y="1906"/>
                  </a:lnTo>
                  <a:lnTo>
                    <a:pt x="1905" y="1906"/>
                  </a:lnTo>
                  <a:lnTo>
                    <a:pt x="19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6;p37">
              <a:extLst>
                <a:ext uri="{FF2B5EF4-FFF2-40B4-BE49-F238E27FC236}">
                  <a16:creationId xmlns:a16="http://schemas.microsoft.com/office/drawing/2014/main" id="{846FBA8A-55D3-B1CA-93DE-CDA22D3F1766}"/>
                </a:ext>
              </a:extLst>
            </p:cNvPr>
            <p:cNvSpPr/>
            <p:nvPr/>
          </p:nvSpPr>
          <p:spPr>
            <a:xfrm>
              <a:off x="8551599" y="1484608"/>
              <a:ext cx="60093" cy="656562"/>
            </a:xfrm>
            <a:custGeom>
              <a:avLst/>
              <a:gdLst/>
              <a:ahLst/>
              <a:cxnLst/>
              <a:rect l="l" t="t" r="r" b="b"/>
              <a:pathLst>
                <a:path w="351" h="3835" extrusionOk="0">
                  <a:moveTo>
                    <a:pt x="0" y="0"/>
                  </a:moveTo>
                  <a:lnTo>
                    <a:pt x="0" y="3835"/>
                  </a:lnTo>
                  <a:lnTo>
                    <a:pt x="351" y="3835"/>
                  </a:lnTo>
                  <a:lnTo>
                    <a:pt x="3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7;p37">
              <a:extLst>
                <a:ext uri="{FF2B5EF4-FFF2-40B4-BE49-F238E27FC236}">
                  <a16:creationId xmlns:a16="http://schemas.microsoft.com/office/drawing/2014/main" id="{D9A49E7B-84D7-80A3-9605-8B3A634F2CCC}"/>
                </a:ext>
              </a:extLst>
            </p:cNvPr>
            <p:cNvSpPr/>
            <p:nvPr/>
          </p:nvSpPr>
          <p:spPr>
            <a:xfrm>
              <a:off x="8392720"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8;p37">
              <a:extLst>
                <a:ext uri="{FF2B5EF4-FFF2-40B4-BE49-F238E27FC236}">
                  <a16:creationId xmlns:a16="http://schemas.microsoft.com/office/drawing/2014/main" id="{44B96D74-38EF-C282-D0D8-328C3D3FB4BA}"/>
                </a:ext>
              </a:extLst>
            </p:cNvPr>
            <p:cNvSpPr/>
            <p:nvPr/>
          </p:nvSpPr>
          <p:spPr>
            <a:xfrm>
              <a:off x="8538587" y="2458579"/>
              <a:ext cx="68824" cy="1896752"/>
            </a:xfrm>
            <a:custGeom>
              <a:avLst/>
              <a:gdLst/>
              <a:ahLst/>
              <a:cxnLst/>
              <a:rect l="l" t="t" r="r" b="b"/>
              <a:pathLst>
                <a:path w="402" h="11079" extrusionOk="0">
                  <a:moveTo>
                    <a:pt x="1" y="0"/>
                  </a:moveTo>
                  <a:lnTo>
                    <a:pt x="1" y="11078"/>
                  </a:lnTo>
                  <a:lnTo>
                    <a:pt x="402" y="11078"/>
                  </a:lnTo>
                  <a:lnTo>
                    <a:pt x="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9;p37">
              <a:extLst>
                <a:ext uri="{FF2B5EF4-FFF2-40B4-BE49-F238E27FC236}">
                  <a16:creationId xmlns:a16="http://schemas.microsoft.com/office/drawing/2014/main" id="{CEC49FD3-11BE-9A49-41E5-218FAA41F79F}"/>
                </a:ext>
              </a:extLst>
            </p:cNvPr>
            <p:cNvSpPr/>
            <p:nvPr/>
          </p:nvSpPr>
          <p:spPr>
            <a:xfrm>
              <a:off x="8671613"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70;p37">
              <a:extLst>
                <a:ext uri="{FF2B5EF4-FFF2-40B4-BE49-F238E27FC236}">
                  <a16:creationId xmlns:a16="http://schemas.microsoft.com/office/drawing/2014/main" id="{172FC19D-2803-D103-A65B-344345C3872B}"/>
                </a:ext>
              </a:extLst>
            </p:cNvPr>
            <p:cNvSpPr/>
            <p:nvPr/>
          </p:nvSpPr>
          <p:spPr>
            <a:xfrm>
              <a:off x="7770561" y="3479802"/>
              <a:ext cx="150318" cy="154596"/>
            </a:xfrm>
            <a:custGeom>
              <a:avLst/>
              <a:gdLst/>
              <a:ahLst/>
              <a:cxnLst/>
              <a:rect l="l" t="t" r="r" b="b"/>
              <a:pathLst>
                <a:path w="878" h="903" extrusionOk="0">
                  <a:moveTo>
                    <a:pt x="1" y="0"/>
                  </a:moveTo>
                  <a:lnTo>
                    <a:pt x="1" y="903"/>
                  </a:lnTo>
                  <a:lnTo>
                    <a:pt x="878" y="903"/>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71;p37">
              <a:extLst>
                <a:ext uri="{FF2B5EF4-FFF2-40B4-BE49-F238E27FC236}">
                  <a16:creationId xmlns:a16="http://schemas.microsoft.com/office/drawing/2014/main" id="{EE0339F7-436D-B860-37B9-E0D9EF62CF9C}"/>
                </a:ext>
              </a:extLst>
            </p:cNvPr>
            <p:cNvSpPr/>
            <p:nvPr/>
          </p:nvSpPr>
          <p:spPr>
            <a:xfrm>
              <a:off x="9504183" y="2763148"/>
              <a:ext cx="150318" cy="150487"/>
            </a:xfrm>
            <a:custGeom>
              <a:avLst/>
              <a:gdLst/>
              <a:ahLst/>
              <a:cxnLst/>
              <a:rect l="l" t="t" r="r" b="b"/>
              <a:pathLst>
                <a:path w="878" h="879" extrusionOk="0">
                  <a:moveTo>
                    <a:pt x="0" y="1"/>
                  </a:moveTo>
                  <a:lnTo>
                    <a:pt x="0" y="878"/>
                  </a:lnTo>
                  <a:lnTo>
                    <a:pt x="877" y="878"/>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72;p37">
              <a:extLst>
                <a:ext uri="{FF2B5EF4-FFF2-40B4-BE49-F238E27FC236}">
                  <a16:creationId xmlns:a16="http://schemas.microsoft.com/office/drawing/2014/main" id="{B15C2292-DF8D-BDAC-1A60-C61E1BFF97A5}"/>
                </a:ext>
              </a:extLst>
            </p:cNvPr>
            <p:cNvSpPr/>
            <p:nvPr/>
          </p:nvSpPr>
          <p:spPr>
            <a:xfrm>
              <a:off x="9504183" y="3003517"/>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3;p37">
              <a:extLst>
                <a:ext uri="{FF2B5EF4-FFF2-40B4-BE49-F238E27FC236}">
                  <a16:creationId xmlns:a16="http://schemas.microsoft.com/office/drawing/2014/main" id="{EC3A0AF1-215F-BC56-6991-9CF8A8B8BDB3}"/>
                </a:ext>
              </a:extLst>
            </p:cNvPr>
            <p:cNvSpPr/>
            <p:nvPr/>
          </p:nvSpPr>
          <p:spPr>
            <a:xfrm>
              <a:off x="9504183" y="3243714"/>
              <a:ext cx="150318" cy="154767"/>
            </a:xfrm>
            <a:custGeom>
              <a:avLst/>
              <a:gdLst/>
              <a:ahLst/>
              <a:cxnLst/>
              <a:rect l="l" t="t" r="r" b="b"/>
              <a:pathLst>
                <a:path w="878" h="904" extrusionOk="0">
                  <a:moveTo>
                    <a:pt x="0" y="1"/>
                  </a:moveTo>
                  <a:lnTo>
                    <a:pt x="0" y="903"/>
                  </a:lnTo>
                  <a:lnTo>
                    <a:pt x="877" y="903"/>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4;p37">
              <a:extLst>
                <a:ext uri="{FF2B5EF4-FFF2-40B4-BE49-F238E27FC236}">
                  <a16:creationId xmlns:a16="http://schemas.microsoft.com/office/drawing/2014/main" id="{07DA5978-5E7A-8BA9-4222-27908B9FCCA9}"/>
                </a:ext>
              </a:extLst>
            </p:cNvPr>
            <p:cNvSpPr/>
            <p:nvPr/>
          </p:nvSpPr>
          <p:spPr>
            <a:xfrm>
              <a:off x="9504183" y="2522951"/>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5;p37">
              <a:extLst>
                <a:ext uri="{FF2B5EF4-FFF2-40B4-BE49-F238E27FC236}">
                  <a16:creationId xmlns:a16="http://schemas.microsoft.com/office/drawing/2014/main" id="{4C173286-9C88-6074-EE98-03F38DEAD628}"/>
                </a:ext>
              </a:extLst>
            </p:cNvPr>
            <p:cNvSpPr/>
            <p:nvPr/>
          </p:nvSpPr>
          <p:spPr>
            <a:xfrm>
              <a:off x="7980801" y="3479802"/>
              <a:ext cx="154769" cy="154596"/>
            </a:xfrm>
            <a:custGeom>
              <a:avLst/>
              <a:gdLst/>
              <a:ahLst/>
              <a:cxnLst/>
              <a:rect l="l" t="t" r="r" b="b"/>
              <a:pathLst>
                <a:path w="904" h="903" extrusionOk="0">
                  <a:moveTo>
                    <a:pt x="1" y="0"/>
                  </a:moveTo>
                  <a:lnTo>
                    <a:pt x="1" y="903"/>
                  </a:lnTo>
                  <a:lnTo>
                    <a:pt x="903" y="903"/>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6;p37">
              <a:extLst>
                <a:ext uri="{FF2B5EF4-FFF2-40B4-BE49-F238E27FC236}">
                  <a16:creationId xmlns:a16="http://schemas.microsoft.com/office/drawing/2014/main" id="{44133D0C-D58B-AE72-3D0B-8B3D642BF43D}"/>
                </a:ext>
              </a:extLst>
            </p:cNvPr>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7;p37">
              <a:extLst>
                <a:ext uri="{FF2B5EF4-FFF2-40B4-BE49-F238E27FC236}">
                  <a16:creationId xmlns:a16="http://schemas.microsoft.com/office/drawing/2014/main" id="{CB9B919F-DE71-F284-460A-6619AE746BC4}"/>
                </a:ext>
              </a:extLst>
            </p:cNvPr>
            <p:cNvSpPr/>
            <p:nvPr/>
          </p:nvSpPr>
          <p:spPr>
            <a:xfrm>
              <a:off x="7770561" y="3733010"/>
              <a:ext cx="150318" cy="150316"/>
            </a:xfrm>
            <a:custGeom>
              <a:avLst/>
              <a:gdLst/>
              <a:ahLst/>
              <a:cxnLst/>
              <a:rect l="l" t="t" r="r" b="b"/>
              <a:pathLst>
                <a:path w="878" h="878" extrusionOk="0">
                  <a:moveTo>
                    <a:pt x="1" y="0"/>
                  </a:moveTo>
                  <a:lnTo>
                    <a:pt x="1" y="877"/>
                  </a:lnTo>
                  <a:lnTo>
                    <a:pt x="878" y="877"/>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8;p37">
              <a:extLst>
                <a:ext uri="{FF2B5EF4-FFF2-40B4-BE49-F238E27FC236}">
                  <a16:creationId xmlns:a16="http://schemas.microsoft.com/office/drawing/2014/main" id="{8791A377-7CC5-8C19-712A-7DE4447A86A4}"/>
                </a:ext>
              </a:extLst>
            </p:cNvPr>
            <p:cNvSpPr/>
            <p:nvPr/>
          </p:nvSpPr>
          <p:spPr>
            <a:xfrm>
              <a:off x="7980801" y="3733010"/>
              <a:ext cx="154769" cy="150316"/>
            </a:xfrm>
            <a:custGeom>
              <a:avLst/>
              <a:gdLst/>
              <a:ahLst/>
              <a:cxnLst/>
              <a:rect l="l" t="t" r="r" b="b"/>
              <a:pathLst>
                <a:path w="904" h="878" extrusionOk="0">
                  <a:moveTo>
                    <a:pt x="1" y="0"/>
                  </a:moveTo>
                  <a:lnTo>
                    <a:pt x="1" y="877"/>
                  </a:lnTo>
                  <a:lnTo>
                    <a:pt x="903" y="877"/>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9;p37">
              <a:extLst>
                <a:ext uri="{FF2B5EF4-FFF2-40B4-BE49-F238E27FC236}">
                  <a16:creationId xmlns:a16="http://schemas.microsoft.com/office/drawing/2014/main" id="{52956B03-844A-364C-6212-D9F64709EADD}"/>
                </a:ext>
              </a:extLst>
            </p:cNvPr>
            <p:cNvSpPr/>
            <p:nvPr/>
          </p:nvSpPr>
          <p:spPr>
            <a:xfrm>
              <a:off x="8869013" y="2655976"/>
              <a:ext cx="566689" cy="1948113"/>
            </a:xfrm>
            <a:custGeom>
              <a:avLst/>
              <a:gdLst/>
              <a:ahLst/>
              <a:cxnLst/>
              <a:rect l="l" t="t" r="r" b="b"/>
              <a:pathLst>
                <a:path w="3310" h="11379" extrusionOk="0">
                  <a:moveTo>
                    <a:pt x="1" y="0"/>
                  </a:moveTo>
                  <a:lnTo>
                    <a:pt x="1" y="11379"/>
                  </a:lnTo>
                  <a:lnTo>
                    <a:pt x="3309" y="11379"/>
                  </a:lnTo>
                  <a:lnTo>
                    <a:pt x="3309" y="2557"/>
                  </a:lnTo>
                  <a:lnTo>
                    <a:pt x="1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80;p37">
              <a:extLst>
                <a:ext uri="{FF2B5EF4-FFF2-40B4-BE49-F238E27FC236}">
                  <a16:creationId xmlns:a16="http://schemas.microsoft.com/office/drawing/2014/main" id="{28629A3C-C48C-BFCB-07B2-B47EF540879C}"/>
                </a:ext>
              </a:extLst>
            </p:cNvPr>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81;p37">
              <a:extLst>
                <a:ext uri="{FF2B5EF4-FFF2-40B4-BE49-F238E27FC236}">
                  <a16:creationId xmlns:a16="http://schemas.microsoft.com/office/drawing/2014/main" id="{70BA6477-A582-F6EC-A011-A20CD83434E9}"/>
                </a:ext>
              </a:extLst>
            </p:cNvPr>
            <p:cNvSpPr/>
            <p:nvPr/>
          </p:nvSpPr>
          <p:spPr>
            <a:xfrm>
              <a:off x="9049292" y="3372458"/>
              <a:ext cx="150318" cy="154767"/>
            </a:xfrm>
            <a:custGeom>
              <a:avLst/>
              <a:gdLst/>
              <a:ahLst/>
              <a:cxnLst/>
              <a:rect l="l" t="t" r="r" b="b"/>
              <a:pathLst>
                <a:path w="878" h="904" extrusionOk="0">
                  <a:moveTo>
                    <a:pt x="0" y="1"/>
                  </a:moveTo>
                  <a:lnTo>
                    <a:pt x="0" y="903"/>
                  </a:lnTo>
                  <a:lnTo>
                    <a:pt x="878" y="903"/>
                  </a:lnTo>
                  <a:lnTo>
                    <a:pt x="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2;p37">
              <a:extLst>
                <a:ext uri="{FF2B5EF4-FFF2-40B4-BE49-F238E27FC236}">
                  <a16:creationId xmlns:a16="http://schemas.microsoft.com/office/drawing/2014/main" id="{FF521323-F33E-CC70-1108-937A15FED8E9}"/>
                </a:ext>
              </a:extLst>
            </p:cNvPr>
            <p:cNvSpPr/>
            <p:nvPr/>
          </p:nvSpPr>
          <p:spPr>
            <a:xfrm>
              <a:off x="9212279" y="3127981"/>
              <a:ext cx="150318" cy="154596"/>
            </a:xfrm>
            <a:custGeom>
              <a:avLst/>
              <a:gdLst/>
              <a:ahLst/>
              <a:cxnLst/>
              <a:rect l="l" t="t" r="r" b="b"/>
              <a:pathLst>
                <a:path w="878" h="903" extrusionOk="0">
                  <a:moveTo>
                    <a:pt x="1" y="0"/>
                  </a:moveTo>
                  <a:lnTo>
                    <a:pt x="1" y="902"/>
                  </a:lnTo>
                  <a:lnTo>
                    <a:pt x="878" y="902"/>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3;p37">
              <a:extLst>
                <a:ext uri="{FF2B5EF4-FFF2-40B4-BE49-F238E27FC236}">
                  <a16:creationId xmlns:a16="http://schemas.microsoft.com/office/drawing/2014/main" id="{4930B825-4FB9-D34D-FB0D-74B239FCB7DA}"/>
                </a:ext>
              </a:extLst>
            </p:cNvPr>
            <p:cNvSpPr/>
            <p:nvPr/>
          </p:nvSpPr>
          <p:spPr>
            <a:xfrm>
              <a:off x="8894865" y="3771531"/>
              <a:ext cx="154598" cy="150316"/>
            </a:xfrm>
            <a:custGeom>
              <a:avLst/>
              <a:gdLst/>
              <a:ahLst/>
              <a:cxnLst/>
              <a:rect l="l" t="t" r="r" b="b"/>
              <a:pathLst>
                <a:path w="903" h="878" extrusionOk="0">
                  <a:moveTo>
                    <a:pt x="0" y="1"/>
                  </a:moveTo>
                  <a:lnTo>
                    <a:pt x="0" y="878"/>
                  </a:lnTo>
                  <a:lnTo>
                    <a:pt x="902" y="878"/>
                  </a:lnTo>
                  <a:lnTo>
                    <a:pt x="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4;p37">
              <a:extLst>
                <a:ext uri="{FF2B5EF4-FFF2-40B4-BE49-F238E27FC236}">
                  <a16:creationId xmlns:a16="http://schemas.microsoft.com/office/drawing/2014/main" id="{BDC4542C-59A6-158B-D195-421868A8DF33}"/>
                </a:ext>
              </a:extLst>
            </p:cNvPr>
            <p:cNvSpPr/>
            <p:nvPr/>
          </p:nvSpPr>
          <p:spPr>
            <a:xfrm>
              <a:off x="7684788" y="2814680"/>
              <a:ext cx="514985" cy="313472"/>
            </a:xfrm>
            <a:custGeom>
              <a:avLst/>
              <a:gdLst/>
              <a:ahLst/>
              <a:cxnLst/>
              <a:rect l="l" t="t" r="r" b="b"/>
              <a:pathLst>
                <a:path w="3008" h="1831" extrusionOk="0">
                  <a:moveTo>
                    <a:pt x="0" y="1"/>
                  </a:moveTo>
                  <a:lnTo>
                    <a:pt x="0" y="1830"/>
                  </a:lnTo>
                  <a:lnTo>
                    <a:pt x="3008" y="1830"/>
                  </a:lnTo>
                  <a:lnTo>
                    <a:pt x="3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5;p37">
              <a:extLst>
                <a:ext uri="{FF2B5EF4-FFF2-40B4-BE49-F238E27FC236}">
                  <a16:creationId xmlns:a16="http://schemas.microsoft.com/office/drawing/2014/main" id="{02D1C70B-E95F-D8F8-D45B-1407005E053A}"/>
                </a:ext>
              </a:extLst>
            </p:cNvPr>
            <p:cNvSpPr/>
            <p:nvPr/>
          </p:nvSpPr>
          <p:spPr>
            <a:xfrm>
              <a:off x="8118108" y="3029197"/>
              <a:ext cx="30303" cy="296352"/>
            </a:xfrm>
            <a:custGeom>
              <a:avLst/>
              <a:gdLst/>
              <a:ahLst/>
              <a:cxnLst/>
              <a:rect l="l" t="t" r="r" b="b"/>
              <a:pathLst>
                <a:path w="177" h="1731" extrusionOk="0">
                  <a:moveTo>
                    <a:pt x="1" y="1"/>
                  </a:moveTo>
                  <a:lnTo>
                    <a:pt x="1" y="1730"/>
                  </a:lnTo>
                  <a:lnTo>
                    <a:pt x="176" y="1730"/>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6;p37">
              <a:extLst>
                <a:ext uri="{FF2B5EF4-FFF2-40B4-BE49-F238E27FC236}">
                  <a16:creationId xmlns:a16="http://schemas.microsoft.com/office/drawing/2014/main" id="{13B86687-6C5B-666E-57E8-F181C1E54041}"/>
                </a:ext>
              </a:extLst>
            </p:cNvPr>
            <p:cNvSpPr/>
            <p:nvPr/>
          </p:nvSpPr>
          <p:spPr>
            <a:xfrm>
              <a:off x="8972078" y="2140998"/>
              <a:ext cx="38692" cy="600921"/>
            </a:xfrm>
            <a:custGeom>
              <a:avLst/>
              <a:gdLst/>
              <a:ahLst/>
              <a:cxnLst/>
              <a:rect l="l" t="t" r="r" b="b"/>
              <a:pathLst>
                <a:path w="226" h="3510" extrusionOk="0">
                  <a:moveTo>
                    <a:pt x="0" y="1"/>
                  </a:moveTo>
                  <a:lnTo>
                    <a:pt x="0"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7;p37">
              <a:extLst>
                <a:ext uri="{FF2B5EF4-FFF2-40B4-BE49-F238E27FC236}">
                  <a16:creationId xmlns:a16="http://schemas.microsoft.com/office/drawing/2014/main" id="{9B5A29F2-8361-F368-7CCC-EDEA8DDEEA00}"/>
                </a:ext>
              </a:extLst>
            </p:cNvPr>
            <p:cNvSpPr/>
            <p:nvPr/>
          </p:nvSpPr>
          <p:spPr>
            <a:xfrm>
              <a:off x="9062132" y="2140998"/>
              <a:ext cx="38864" cy="600921"/>
            </a:xfrm>
            <a:custGeom>
              <a:avLst/>
              <a:gdLst/>
              <a:ahLst/>
              <a:cxnLst/>
              <a:rect l="l" t="t" r="r" b="b"/>
              <a:pathLst>
                <a:path w="227" h="3510" extrusionOk="0">
                  <a:moveTo>
                    <a:pt x="1" y="1"/>
                  </a:moveTo>
                  <a:lnTo>
                    <a:pt x="1"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8;p37">
              <a:extLst>
                <a:ext uri="{FF2B5EF4-FFF2-40B4-BE49-F238E27FC236}">
                  <a16:creationId xmlns:a16="http://schemas.microsoft.com/office/drawing/2014/main" id="{EF074CDF-79C7-5D84-4084-5110352289CB}"/>
                </a:ext>
              </a:extLst>
            </p:cNvPr>
            <p:cNvSpPr/>
            <p:nvPr/>
          </p:nvSpPr>
          <p:spPr>
            <a:xfrm>
              <a:off x="9791636" y="3149381"/>
              <a:ext cx="296185" cy="1454708"/>
            </a:xfrm>
            <a:custGeom>
              <a:avLst/>
              <a:gdLst/>
              <a:ahLst/>
              <a:cxnLst/>
              <a:rect l="l" t="t" r="r" b="b"/>
              <a:pathLst>
                <a:path w="1730" h="8497" extrusionOk="0">
                  <a:moveTo>
                    <a:pt x="0" y="1"/>
                  </a:moveTo>
                  <a:lnTo>
                    <a:pt x="0" y="8497"/>
                  </a:lnTo>
                  <a:lnTo>
                    <a:pt x="1730" y="8497"/>
                  </a:lnTo>
                  <a:lnTo>
                    <a:pt x="17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181202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6646579" y="1120296"/>
            <a:ext cx="2136064" cy="1200329"/>
          </a:xfrm>
          <a:prstGeom prst="rect">
            <a:avLst/>
          </a:prstGeom>
          <a:noFill/>
        </p:spPr>
        <p:txBody>
          <a:bodyPr wrap="square" rtlCol="0">
            <a:spAutoFit/>
          </a:bodyPr>
          <a:lstStyle/>
          <a:p>
            <a:r>
              <a:rPr lang="en-US" sz="3600" dirty="0">
                <a:solidFill>
                  <a:schemeClr val="accent5"/>
                </a:solidFill>
              </a:rPr>
              <a:t>Class Diagram</a:t>
            </a:r>
            <a:endParaRPr lang="en-US" dirty="0">
              <a:solidFill>
                <a:schemeClr val="accent5"/>
              </a:solidFill>
            </a:endParaRPr>
          </a:p>
        </p:txBody>
      </p:sp>
      <p:pic>
        <p:nvPicPr>
          <p:cNvPr id="5" name="Picture 4">
            <a:extLst>
              <a:ext uri="{FF2B5EF4-FFF2-40B4-BE49-F238E27FC236}">
                <a16:creationId xmlns:a16="http://schemas.microsoft.com/office/drawing/2014/main" id="{F36E13B2-9187-4C87-89CB-CEF8E6BBE41A}"/>
              </a:ext>
            </a:extLst>
          </p:cNvPr>
          <p:cNvPicPr>
            <a:picLocks noChangeAspect="1"/>
          </p:cNvPicPr>
          <p:nvPr/>
        </p:nvPicPr>
        <p:blipFill>
          <a:blip r:embed="rId3"/>
          <a:stretch>
            <a:fillRect/>
          </a:stretch>
        </p:blipFill>
        <p:spPr>
          <a:xfrm>
            <a:off x="91770" y="417287"/>
            <a:ext cx="6281274" cy="3998198"/>
          </a:xfrm>
          <a:prstGeom prst="rect">
            <a:avLst/>
          </a:prstGeom>
        </p:spPr>
      </p:pic>
      <p:pic>
        <p:nvPicPr>
          <p:cNvPr id="3" name="Picture 2">
            <a:extLst>
              <a:ext uri="{FF2B5EF4-FFF2-40B4-BE49-F238E27FC236}">
                <a16:creationId xmlns:a16="http://schemas.microsoft.com/office/drawing/2014/main" id="{CD399BAA-3B6A-C7DE-83FB-3F2EC2C88910}"/>
              </a:ext>
            </a:extLst>
          </p:cNvPr>
          <p:cNvPicPr>
            <a:picLocks noChangeAspect="1"/>
          </p:cNvPicPr>
          <p:nvPr/>
        </p:nvPicPr>
        <p:blipFill>
          <a:blip r:embed="rId4"/>
          <a:stretch>
            <a:fillRect/>
          </a:stretch>
        </p:blipFill>
        <p:spPr>
          <a:xfrm>
            <a:off x="6713034" y="3132116"/>
            <a:ext cx="2430966" cy="1492698"/>
          </a:xfrm>
          <a:prstGeom prst="rect">
            <a:avLst/>
          </a:prstGeom>
        </p:spPr>
      </p:pic>
    </p:spTree>
    <p:extLst>
      <p:ext uri="{BB962C8B-B14F-4D97-AF65-F5344CB8AC3E}">
        <p14:creationId xmlns:p14="http://schemas.microsoft.com/office/powerpoint/2010/main" val="1425659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6962236" y="1519862"/>
            <a:ext cx="2136064" cy="1200329"/>
          </a:xfrm>
          <a:prstGeom prst="rect">
            <a:avLst/>
          </a:prstGeom>
          <a:noFill/>
        </p:spPr>
        <p:txBody>
          <a:bodyPr wrap="square" rtlCol="0">
            <a:spAutoFit/>
          </a:bodyPr>
          <a:lstStyle/>
          <a:p>
            <a:r>
              <a:rPr lang="en-US" sz="3600" dirty="0">
                <a:solidFill>
                  <a:schemeClr val="accent5"/>
                </a:solidFill>
              </a:rPr>
              <a:t>State Diagram</a:t>
            </a:r>
            <a:endParaRPr lang="en-US" dirty="0">
              <a:solidFill>
                <a:schemeClr val="accent5"/>
              </a:solidFill>
            </a:endParaRPr>
          </a:p>
        </p:txBody>
      </p:sp>
      <p:pic>
        <p:nvPicPr>
          <p:cNvPr id="4" name="Picture 3">
            <a:extLst>
              <a:ext uri="{FF2B5EF4-FFF2-40B4-BE49-F238E27FC236}">
                <a16:creationId xmlns:a16="http://schemas.microsoft.com/office/drawing/2014/main" id="{7B5B80E4-730C-5CE7-054F-9667AE74EEE2}"/>
              </a:ext>
            </a:extLst>
          </p:cNvPr>
          <p:cNvPicPr>
            <a:picLocks noChangeAspect="1"/>
          </p:cNvPicPr>
          <p:nvPr/>
        </p:nvPicPr>
        <p:blipFill>
          <a:blip r:embed="rId3"/>
          <a:stretch>
            <a:fillRect/>
          </a:stretch>
        </p:blipFill>
        <p:spPr>
          <a:xfrm>
            <a:off x="141249" y="683691"/>
            <a:ext cx="6587794" cy="3627434"/>
          </a:xfrm>
          <a:prstGeom prst="rect">
            <a:avLst/>
          </a:prstGeom>
        </p:spPr>
      </p:pic>
      <p:pic>
        <p:nvPicPr>
          <p:cNvPr id="3" name="Picture 2">
            <a:extLst>
              <a:ext uri="{FF2B5EF4-FFF2-40B4-BE49-F238E27FC236}">
                <a16:creationId xmlns:a16="http://schemas.microsoft.com/office/drawing/2014/main" id="{DDF2954C-0CEB-8C33-DA7A-0949FCDFB2E9}"/>
              </a:ext>
            </a:extLst>
          </p:cNvPr>
          <p:cNvPicPr>
            <a:picLocks noChangeAspect="1"/>
          </p:cNvPicPr>
          <p:nvPr/>
        </p:nvPicPr>
        <p:blipFill>
          <a:blip r:embed="rId4"/>
          <a:stretch>
            <a:fillRect/>
          </a:stretch>
        </p:blipFill>
        <p:spPr>
          <a:xfrm>
            <a:off x="7820722" y="3475067"/>
            <a:ext cx="1323278" cy="1119698"/>
          </a:xfrm>
          <a:prstGeom prst="rect">
            <a:avLst/>
          </a:prstGeom>
        </p:spPr>
      </p:pic>
    </p:spTree>
    <p:extLst>
      <p:ext uri="{BB962C8B-B14F-4D97-AF65-F5344CB8AC3E}">
        <p14:creationId xmlns:p14="http://schemas.microsoft.com/office/powerpoint/2010/main" val="23677027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84439341-5504-0333-626F-5B81119A73B6}"/>
              </a:ext>
            </a:extLst>
          </p:cNvPr>
          <p:cNvSpPr txBox="1"/>
          <p:nvPr/>
        </p:nvSpPr>
        <p:spPr>
          <a:xfrm>
            <a:off x="6172774" y="1223255"/>
            <a:ext cx="2383927" cy="1200329"/>
          </a:xfrm>
          <a:prstGeom prst="rect">
            <a:avLst/>
          </a:prstGeom>
          <a:noFill/>
        </p:spPr>
        <p:txBody>
          <a:bodyPr wrap="square" rtlCol="0">
            <a:spAutoFit/>
          </a:bodyPr>
          <a:lstStyle/>
          <a:p>
            <a:r>
              <a:rPr lang="en-US" sz="3600" dirty="0">
                <a:solidFill>
                  <a:schemeClr val="accent5"/>
                </a:solidFill>
              </a:rPr>
              <a:t>Sequence Diagram</a:t>
            </a:r>
            <a:endParaRPr lang="en-US" dirty="0">
              <a:solidFill>
                <a:schemeClr val="accent5"/>
              </a:solidFill>
            </a:endParaRPr>
          </a:p>
        </p:txBody>
      </p:sp>
      <p:pic>
        <p:nvPicPr>
          <p:cNvPr id="5" name="Picture 4">
            <a:extLst>
              <a:ext uri="{FF2B5EF4-FFF2-40B4-BE49-F238E27FC236}">
                <a16:creationId xmlns:a16="http://schemas.microsoft.com/office/drawing/2014/main" id="{8BD2ED2F-5EF2-B53D-0534-D47168D8589B}"/>
              </a:ext>
            </a:extLst>
          </p:cNvPr>
          <p:cNvPicPr>
            <a:picLocks noChangeAspect="1"/>
          </p:cNvPicPr>
          <p:nvPr/>
        </p:nvPicPr>
        <p:blipFill>
          <a:blip r:embed="rId3"/>
          <a:stretch>
            <a:fillRect/>
          </a:stretch>
        </p:blipFill>
        <p:spPr>
          <a:xfrm>
            <a:off x="140623" y="239828"/>
            <a:ext cx="5502117" cy="4663844"/>
          </a:xfrm>
          <a:prstGeom prst="rect">
            <a:avLst/>
          </a:prstGeom>
        </p:spPr>
      </p:pic>
      <p:grpSp>
        <p:nvGrpSpPr>
          <p:cNvPr id="6" name="Google Shape;1160;p37">
            <a:extLst>
              <a:ext uri="{FF2B5EF4-FFF2-40B4-BE49-F238E27FC236}">
                <a16:creationId xmlns:a16="http://schemas.microsoft.com/office/drawing/2014/main" id="{9E0A6DAC-431B-B69A-E612-8E755D63E80E}"/>
              </a:ext>
            </a:extLst>
          </p:cNvPr>
          <p:cNvGrpSpPr/>
          <p:nvPr/>
        </p:nvGrpSpPr>
        <p:grpSpPr>
          <a:xfrm>
            <a:off x="6391711" y="2945204"/>
            <a:ext cx="1908949" cy="2283464"/>
            <a:chOff x="7684788" y="1484608"/>
            <a:chExt cx="2403033" cy="3119481"/>
          </a:xfrm>
        </p:grpSpPr>
        <p:sp>
          <p:nvSpPr>
            <p:cNvPr id="7" name="Google Shape;1161;p37">
              <a:extLst>
                <a:ext uri="{FF2B5EF4-FFF2-40B4-BE49-F238E27FC236}">
                  <a16:creationId xmlns:a16="http://schemas.microsoft.com/office/drawing/2014/main" id="{44569470-2950-C676-D3A1-B1628BCD1FDB}"/>
                </a:ext>
              </a:extLst>
            </p:cNvPr>
            <p:cNvSpPr/>
            <p:nvPr/>
          </p:nvSpPr>
          <p:spPr>
            <a:xfrm>
              <a:off x="9328184" y="2381367"/>
              <a:ext cx="502144" cy="2222722"/>
            </a:xfrm>
            <a:custGeom>
              <a:avLst/>
              <a:gdLst/>
              <a:ahLst/>
              <a:cxnLst/>
              <a:rect l="l" t="t" r="r" b="b"/>
              <a:pathLst>
                <a:path w="2933" h="12983" extrusionOk="0">
                  <a:moveTo>
                    <a:pt x="0" y="0"/>
                  </a:moveTo>
                  <a:lnTo>
                    <a:pt x="0" y="12983"/>
                  </a:lnTo>
                  <a:lnTo>
                    <a:pt x="2933" y="12983"/>
                  </a:lnTo>
                  <a:lnTo>
                    <a:pt x="29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2;p37">
              <a:extLst>
                <a:ext uri="{FF2B5EF4-FFF2-40B4-BE49-F238E27FC236}">
                  <a16:creationId xmlns:a16="http://schemas.microsoft.com/office/drawing/2014/main" id="{068BBBCF-52DF-9BAF-72AB-1638E54A00D6}"/>
                </a:ext>
              </a:extLst>
            </p:cNvPr>
            <p:cNvSpPr/>
            <p:nvPr/>
          </p:nvSpPr>
          <p:spPr>
            <a:xfrm>
              <a:off x="7684788" y="3308086"/>
              <a:ext cx="592369" cy="1296003"/>
            </a:xfrm>
            <a:custGeom>
              <a:avLst/>
              <a:gdLst/>
              <a:ahLst/>
              <a:cxnLst/>
              <a:rect l="l" t="t" r="r" b="b"/>
              <a:pathLst>
                <a:path w="3460" h="7570" extrusionOk="0">
                  <a:moveTo>
                    <a:pt x="0" y="1"/>
                  </a:moveTo>
                  <a:lnTo>
                    <a:pt x="0" y="7570"/>
                  </a:lnTo>
                  <a:lnTo>
                    <a:pt x="3459" y="7570"/>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63;p37">
              <a:extLst>
                <a:ext uri="{FF2B5EF4-FFF2-40B4-BE49-F238E27FC236}">
                  <a16:creationId xmlns:a16="http://schemas.microsoft.com/office/drawing/2014/main" id="{6D6F3B63-DF80-29D0-D3AE-1093EBBDC99D}"/>
                </a:ext>
              </a:extLst>
            </p:cNvPr>
            <p:cNvSpPr/>
            <p:nvPr/>
          </p:nvSpPr>
          <p:spPr>
            <a:xfrm>
              <a:off x="8276986" y="2329835"/>
              <a:ext cx="592198" cy="2274254"/>
            </a:xfrm>
            <a:custGeom>
              <a:avLst/>
              <a:gdLst/>
              <a:ahLst/>
              <a:cxnLst/>
              <a:rect l="l" t="t" r="r" b="b"/>
              <a:pathLst>
                <a:path w="3459" h="13284" extrusionOk="0">
                  <a:moveTo>
                    <a:pt x="0" y="1"/>
                  </a:moveTo>
                  <a:lnTo>
                    <a:pt x="0" y="13284"/>
                  </a:lnTo>
                  <a:lnTo>
                    <a:pt x="3459" y="13284"/>
                  </a:lnTo>
                  <a:lnTo>
                    <a:pt x="34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64;p37">
              <a:extLst>
                <a:ext uri="{FF2B5EF4-FFF2-40B4-BE49-F238E27FC236}">
                  <a16:creationId xmlns:a16="http://schemas.microsoft.com/office/drawing/2014/main" id="{BE08E200-9E0E-5BEB-6827-E9E0BDD572A8}"/>
                </a:ext>
              </a:extLst>
            </p:cNvPr>
            <p:cNvSpPr/>
            <p:nvPr/>
          </p:nvSpPr>
          <p:spPr>
            <a:xfrm>
              <a:off x="8349919" y="2140998"/>
              <a:ext cx="437771" cy="377844"/>
            </a:xfrm>
            <a:custGeom>
              <a:avLst/>
              <a:gdLst/>
              <a:ahLst/>
              <a:cxnLst/>
              <a:rect l="l" t="t" r="r" b="b"/>
              <a:pathLst>
                <a:path w="2557" h="2207" extrusionOk="0">
                  <a:moveTo>
                    <a:pt x="0" y="1"/>
                  </a:moveTo>
                  <a:lnTo>
                    <a:pt x="0" y="2206"/>
                  </a:lnTo>
                  <a:lnTo>
                    <a:pt x="2557" y="2206"/>
                  </a:lnTo>
                  <a:lnTo>
                    <a:pt x="25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65;p37">
              <a:extLst>
                <a:ext uri="{FF2B5EF4-FFF2-40B4-BE49-F238E27FC236}">
                  <a16:creationId xmlns:a16="http://schemas.microsoft.com/office/drawing/2014/main" id="{3248234F-1396-65AF-F8D0-664323977FB4}"/>
                </a:ext>
              </a:extLst>
            </p:cNvPr>
            <p:cNvSpPr/>
            <p:nvPr/>
          </p:nvSpPr>
          <p:spPr>
            <a:xfrm>
              <a:off x="8418572" y="2003694"/>
              <a:ext cx="326146" cy="326312"/>
            </a:xfrm>
            <a:custGeom>
              <a:avLst/>
              <a:gdLst/>
              <a:ahLst/>
              <a:cxnLst/>
              <a:rect l="l" t="t" r="r" b="b"/>
              <a:pathLst>
                <a:path w="1905" h="1906" extrusionOk="0">
                  <a:moveTo>
                    <a:pt x="0" y="1"/>
                  </a:moveTo>
                  <a:lnTo>
                    <a:pt x="0" y="1906"/>
                  </a:lnTo>
                  <a:lnTo>
                    <a:pt x="1905" y="1906"/>
                  </a:lnTo>
                  <a:lnTo>
                    <a:pt x="190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66;p37">
              <a:extLst>
                <a:ext uri="{FF2B5EF4-FFF2-40B4-BE49-F238E27FC236}">
                  <a16:creationId xmlns:a16="http://schemas.microsoft.com/office/drawing/2014/main" id="{1196ACB0-E3B7-EA6B-6039-D2AC0F1C7E8F}"/>
                </a:ext>
              </a:extLst>
            </p:cNvPr>
            <p:cNvSpPr/>
            <p:nvPr/>
          </p:nvSpPr>
          <p:spPr>
            <a:xfrm>
              <a:off x="8551599" y="1484608"/>
              <a:ext cx="60093" cy="656562"/>
            </a:xfrm>
            <a:custGeom>
              <a:avLst/>
              <a:gdLst/>
              <a:ahLst/>
              <a:cxnLst/>
              <a:rect l="l" t="t" r="r" b="b"/>
              <a:pathLst>
                <a:path w="351" h="3835" extrusionOk="0">
                  <a:moveTo>
                    <a:pt x="0" y="0"/>
                  </a:moveTo>
                  <a:lnTo>
                    <a:pt x="0" y="3835"/>
                  </a:lnTo>
                  <a:lnTo>
                    <a:pt x="351" y="3835"/>
                  </a:lnTo>
                  <a:lnTo>
                    <a:pt x="3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67;p37">
              <a:extLst>
                <a:ext uri="{FF2B5EF4-FFF2-40B4-BE49-F238E27FC236}">
                  <a16:creationId xmlns:a16="http://schemas.microsoft.com/office/drawing/2014/main" id="{F12A4F0F-F189-4B01-D0FB-6E228FE0B5AB}"/>
                </a:ext>
              </a:extLst>
            </p:cNvPr>
            <p:cNvSpPr/>
            <p:nvPr/>
          </p:nvSpPr>
          <p:spPr>
            <a:xfrm>
              <a:off x="8392720"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68;p37">
              <a:extLst>
                <a:ext uri="{FF2B5EF4-FFF2-40B4-BE49-F238E27FC236}">
                  <a16:creationId xmlns:a16="http://schemas.microsoft.com/office/drawing/2014/main" id="{AD43560D-EE22-3538-8B72-69761D50C2F9}"/>
                </a:ext>
              </a:extLst>
            </p:cNvPr>
            <p:cNvSpPr/>
            <p:nvPr/>
          </p:nvSpPr>
          <p:spPr>
            <a:xfrm>
              <a:off x="8538587" y="2458579"/>
              <a:ext cx="68824" cy="1896752"/>
            </a:xfrm>
            <a:custGeom>
              <a:avLst/>
              <a:gdLst/>
              <a:ahLst/>
              <a:cxnLst/>
              <a:rect l="l" t="t" r="r" b="b"/>
              <a:pathLst>
                <a:path w="402" h="11079" extrusionOk="0">
                  <a:moveTo>
                    <a:pt x="1" y="0"/>
                  </a:moveTo>
                  <a:lnTo>
                    <a:pt x="1" y="11078"/>
                  </a:lnTo>
                  <a:lnTo>
                    <a:pt x="402" y="11078"/>
                  </a:lnTo>
                  <a:lnTo>
                    <a:pt x="4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69;p37">
              <a:extLst>
                <a:ext uri="{FF2B5EF4-FFF2-40B4-BE49-F238E27FC236}">
                  <a16:creationId xmlns:a16="http://schemas.microsoft.com/office/drawing/2014/main" id="{8DBFD018-22B1-D423-084B-74192FCD2BBD}"/>
                </a:ext>
              </a:extLst>
            </p:cNvPr>
            <p:cNvSpPr/>
            <p:nvPr/>
          </p:nvSpPr>
          <p:spPr>
            <a:xfrm>
              <a:off x="8671613" y="2458579"/>
              <a:ext cx="73105" cy="1896752"/>
            </a:xfrm>
            <a:custGeom>
              <a:avLst/>
              <a:gdLst/>
              <a:ahLst/>
              <a:cxnLst/>
              <a:rect l="l" t="t" r="r" b="b"/>
              <a:pathLst>
                <a:path w="427" h="11079" extrusionOk="0">
                  <a:moveTo>
                    <a:pt x="1" y="0"/>
                  </a:moveTo>
                  <a:lnTo>
                    <a:pt x="1" y="11078"/>
                  </a:lnTo>
                  <a:lnTo>
                    <a:pt x="427" y="11078"/>
                  </a:lnTo>
                  <a:lnTo>
                    <a:pt x="4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70;p37">
              <a:extLst>
                <a:ext uri="{FF2B5EF4-FFF2-40B4-BE49-F238E27FC236}">
                  <a16:creationId xmlns:a16="http://schemas.microsoft.com/office/drawing/2014/main" id="{A3E0CF5C-073C-6975-8EAF-1E8991DD20E6}"/>
                </a:ext>
              </a:extLst>
            </p:cNvPr>
            <p:cNvSpPr/>
            <p:nvPr/>
          </p:nvSpPr>
          <p:spPr>
            <a:xfrm>
              <a:off x="7770561" y="3479802"/>
              <a:ext cx="150318" cy="154596"/>
            </a:xfrm>
            <a:custGeom>
              <a:avLst/>
              <a:gdLst/>
              <a:ahLst/>
              <a:cxnLst/>
              <a:rect l="l" t="t" r="r" b="b"/>
              <a:pathLst>
                <a:path w="878" h="903" extrusionOk="0">
                  <a:moveTo>
                    <a:pt x="1" y="0"/>
                  </a:moveTo>
                  <a:lnTo>
                    <a:pt x="1" y="903"/>
                  </a:lnTo>
                  <a:lnTo>
                    <a:pt x="878" y="903"/>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71;p37">
              <a:extLst>
                <a:ext uri="{FF2B5EF4-FFF2-40B4-BE49-F238E27FC236}">
                  <a16:creationId xmlns:a16="http://schemas.microsoft.com/office/drawing/2014/main" id="{66C5919C-A57F-493F-9E87-2E3715D37C37}"/>
                </a:ext>
              </a:extLst>
            </p:cNvPr>
            <p:cNvSpPr/>
            <p:nvPr/>
          </p:nvSpPr>
          <p:spPr>
            <a:xfrm>
              <a:off x="9504183" y="2763148"/>
              <a:ext cx="150318" cy="150487"/>
            </a:xfrm>
            <a:custGeom>
              <a:avLst/>
              <a:gdLst/>
              <a:ahLst/>
              <a:cxnLst/>
              <a:rect l="l" t="t" r="r" b="b"/>
              <a:pathLst>
                <a:path w="878" h="879" extrusionOk="0">
                  <a:moveTo>
                    <a:pt x="0" y="1"/>
                  </a:moveTo>
                  <a:lnTo>
                    <a:pt x="0" y="878"/>
                  </a:lnTo>
                  <a:lnTo>
                    <a:pt x="877" y="878"/>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72;p37">
              <a:extLst>
                <a:ext uri="{FF2B5EF4-FFF2-40B4-BE49-F238E27FC236}">
                  <a16:creationId xmlns:a16="http://schemas.microsoft.com/office/drawing/2014/main" id="{B992E146-AA49-56E6-65C9-CDF04E234BC4}"/>
                </a:ext>
              </a:extLst>
            </p:cNvPr>
            <p:cNvSpPr/>
            <p:nvPr/>
          </p:nvSpPr>
          <p:spPr>
            <a:xfrm>
              <a:off x="9504183" y="3003517"/>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73;p37">
              <a:extLst>
                <a:ext uri="{FF2B5EF4-FFF2-40B4-BE49-F238E27FC236}">
                  <a16:creationId xmlns:a16="http://schemas.microsoft.com/office/drawing/2014/main" id="{1FC85960-2DE3-69A9-A747-17E6417582AB}"/>
                </a:ext>
              </a:extLst>
            </p:cNvPr>
            <p:cNvSpPr/>
            <p:nvPr/>
          </p:nvSpPr>
          <p:spPr>
            <a:xfrm>
              <a:off x="9504183" y="3243714"/>
              <a:ext cx="150318" cy="154767"/>
            </a:xfrm>
            <a:custGeom>
              <a:avLst/>
              <a:gdLst/>
              <a:ahLst/>
              <a:cxnLst/>
              <a:rect l="l" t="t" r="r" b="b"/>
              <a:pathLst>
                <a:path w="878" h="904" extrusionOk="0">
                  <a:moveTo>
                    <a:pt x="0" y="1"/>
                  </a:moveTo>
                  <a:lnTo>
                    <a:pt x="0" y="903"/>
                  </a:lnTo>
                  <a:lnTo>
                    <a:pt x="877" y="903"/>
                  </a:lnTo>
                  <a:lnTo>
                    <a:pt x="8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74;p37">
              <a:extLst>
                <a:ext uri="{FF2B5EF4-FFF2-40B4-BE49-F238E27FC236}">
                  <a16:creationId xmlns:a16="http://schemas.microsoft.com/office/drawing/2014/main" id="{351E3278-70F2-05B0-9A98-B93846F90C19}"/>
                </a:ext>
              </a:extLst>
            </p:cNvPr>
            <p:cNvSpPr/>
            <p:nvPr/>
          </p:nvSpPr>
          <p:spPr>
            <a:xfrm>
              <a:off x="9504183" y="2522951"/>
              <a:ext cx="150318" cy="150316"/>
            </a:xfrm>
            <a:custGeom>
              <a:avLst/>
              <a:gdLst/>
              <a:ahLst/>
              <a:cxnLst/>
              <a:rect l="l" t="t" r="r" b="b"/>
              <a:pathLst>
                <a:path w="878" h="878" extrusionOk="0">
                  <a:moveTo>
                    <a:pt x="0" y="0"/>
                  </a:moveTo>
                  <a:lnTo>
                    <a:pt x="0" y="878"/>
                  </a:lnTo>
                  <a:lnTo>
                    <a:pt x="877" y="878"/>
                  </a:lnTo>
                  <a:lnTo>
                    <a:pt x="8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75;p37">
              <a:extLst>
                <a:ext uri="{FF2B5EF4-FFF2-40B4-BE49-F238E27FC236}">
                  <a16:creationId xmlns:a16="http://schemas.microsoft.com/office/drawing/2014/main" id="{ED309EF7-23EE-493D-0D8C-4471BBB5398D}"/>
                </a:ext>
              </a:extLst>
            </p:cNvPr>
            <p:cNvSpPr/>
            <p:nvPr/>
          </p:nvSpPr>
          <p:spPr>
            <a:xfrm>
              <a:off x="7980801" y="3479802"/>
              <a:ext cx="154769" cy="154596"/>
            </a:xfrm>
            <a:custGeom>
              <a:avLst/>
              <a:gdLst/>
              <a:ahLst/>
              <a:cxnLst/>
              <a:rect l="l" t="t" r="r" b="b"/>
              <a:pathLst>
                <a:path w="904" h="903" extrusionOk="0">
                  <a:moveTo>
                    <a:pt x="1" y="0"/>
                  </a:moveTo>
                  <a:lnTo>
                    <a:pt x="1" y="903"/>
                  </a:lnTo>
                  <a:lnTo>
                    <a:pt x="903" y="903"/>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76;p37">
              <a:extLst>
                <a:ext uri="{FF2B5EF4-FFF2-40B4-BE49-F238E27FC236}">
                  <a16:creationId xmlns:a16="http://schemas.microsoft.com/office/drawing/2014/main" id="{9DD204D8-7062-46B6-B555-5323834A75A6}"/>
                </a:ext>
              </a:extLst>
            </p:cNvPr>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rgbClr val="5FD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77;p37">
              <a:extLst>
                <a:ext uri="{FF2B5EF4-FFF2-40B4-BE49-F238E27FC236}">
                  <a16:creationId xmlns:a16="http://schemas.microsoft.com/office/drawing/2014/main" id="{5839210A-F787-A665-1DE7-ACCA46058D7D}"/>
                </a:ext>
              </a:extLst>
            </p:cNvPr>
            <p:cNvSpPr/>
            <p:nvPr/>
          </p:nvSpPr>
          <p:spPr>
            <a:xfrm>
              <a:off x="7770561" y="3733010"/>
              <a:ext cx="150318" cy="150316"/>
            </a:xfrm>
            <a:custGeom>
              <a:avLst/>
              <a:gdLst/>
              <a:ahLst/>
              <a:cxnLst/>
              <a:rect l="l" t="t" r="r" b="b"/>
              <a:pathLst>
                <a:path w="878" h="878" extrusionOk="0">
                  <a:moveTo>
                    <a:pt x="1" y="0"/>
                  </a:moveTo>
                  <a:lnTo>
                    <a:pt x="1" y="877"/>
                  </a:lnTo>
                  <a:lnTo>
                    <a:pt x="878" y="877"/>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78;p37">
              <a:extLst>
                <a:ext uri="{FF2B5EF4-FFF2-40B4-BE49-F238E27FC236}">
                  <a16:creationId xmlns:a16="http://schemas.microsoft.com/office/drawing/2014/main" id="{2ECC390C-5E5E-DA11-2D80-DB93AE188F97}"/>
                </a:ext>
              </a:extLst>
            </p:cNvPr>
            <p:cNvSpPr/>
            <p:nvPr/>
          </p:nvSpPr>
          <p:spPr>
            <a:xfrm>
              <a:off x="7980801" y="3733010"/>
              <a:ext cx="154769" cy="150316"/>
            </a:xfrm>
            <a:custGeom>
              <a:avLst/>
              <a:gdLst/>
              <a:ahLst/>
              <a:cxnLst/>
              <a:rect l="l" t="t" r="r" b="b"/>
              <a:pathLst>
                <a:path w="904" h="878" extrusionOk="0">
                  <a:moveTo>
                    <a:pt x="1" y="0"/>
                  </a:moveTo>
                  <a:lnTo>
                    <a:pt x="1" y="877"/>
                  </a:lnTo>
                  <a:lnTo>
                    <a:pt x="903" y="877"/>
                  </a:lnTo>
                  <a:lnTo>
                    <a:pt x="9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79;p37">
              <a:extLst>
                <a:ext uri="{FF2B5EF4-FFF2-40B4-BE49-F238E27FC236}">
                  <a16:creationId xmlns:a16="http://schemas.microsoft.com/office/drawing/2014/main" id="{825F5E72-70AB-CB7D-2461-1E43EE454ADE}"/>
                </a:ext>
              </a:extLst>
            </p:cNvPr>
            <p:cNvSpPr/>
            <p:nvPr/>
          </p:nvSpPr>
          <p:spPr>
            <a:xfrm>
              <a:off x="8869013" y="2655976"/>
              <a:ext cx="566689" cy="1948113"/>
            </a:xfrm>
            <a:custGeom>
              <a:avLst/>
              <a:gdLst/>
              <a:ahLst/>
              <a:cxnLst/>
              <a:rect l="l" t="t" r="r" b="b"/>
              <a:pathLst>
                <a:path w="3310" h="11379" extrusionOk="0">
                  <a:moveTo>
                    <a:pt x="1" y="0"/>
                  </a:moveTo>
                  <a:lnTo>
                    <a:pt x="1" y="11379"/>
                  </a:lnTo>
                  <a:lnTo>
                    <a:pt x="3309" y="11379"/>
                  </a:lnTo>
                  <a:lnTo>
                    <a:pt x="3309" y="2557"/>
                  </a:lnTo>
                  <a:lnTo>
                    <a:pt x="125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80;p37">
              <a:extLst>
                <a:ext uri="{FF2B5EF4-FFF2-40B4-BE49-F238E27FC236}">
                  <a16:creationId xmlns:a16="http://schemas.microsoft.com/office/drawing/2014/main" id="{469425D7-459D-363A-6E05-386080F0EAD0}"/>
                </a:ext>
              </a:extLst>
            </p:cNvPr>
            <p:cNvSpPr/>
            <p:nvPr/>
          </p:nvSpPr>
          <p:spPr>
            <a:xfrm>
              <a:off x="8894865" y="3127981"/>
              <a:ext cx="154598" cy="154596"/>
            </a:xfrm>
            <a:custGeom>
              <a:avLst/>
              <a:gdLst/>
              <a:ahLst/>
              <a:cxnLst/>
              <a:rect l="l" t="t" r="r" b="b"/>
              <a:pathLst>
                <a:path w="903" h="903" extrusionOk="0">
                  <a:moveTo>
                    <a:pt x="0" y="0"/>
                  </a:moveTo>
                  <a:lnTo>
                    <a:pt x="0" y="902"/>
                  </a:lnTo>
                  <a:lnTo>
                    <a:pt x="902" y="902"/>
                  </a:lnTo>
                  <a:lnTo>
                    <a:pt x="9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81;p37">
              <a:extLst>
                <a:ext uri="{FF2B5EF4-FFF2-40B4-BE49-F238E27FC236}">
                  <a16:creationId xmlns:a16="http://schemas.microsoft.com/office/drawing/2014/main" id="{D4683865-6C28-B4C1-D8F9-D2D38F914E57}"/>
                </a:ext>
              </a:extLst>
            </p:cNvPr>
            <p:cNvSpPr/>
            <p:nvPr/>
          </p:nvSpPr>
          <p:spPr>
            <a:xfrm>
              <a:off x="9049292" y="3372458"/>
              <a:ext cx="150318" cy="154767"/>
            </a:xfrm>
            <a:custGeom>
              <a:avLst/>
              <a:gdLst/>
              <a:ahLst/>
              <a:cxnLst/>
              <a:rect l="l" t="t" r="r" b="b"/>
              <a:pathLst>
                <a:path w="878" h="904" extrusionOk="0">
                  <a:moveTo>
                    <a:pt x="0" y="1"/>
                  </a:moveTo>
                  <a:lnTo>
                    <a:pt x="0" y="903"/>
                  </a:lnTo>
                  <a:lnTo>
                    <a:pt x="878" y="903"/>
                  </a:lnTo>
                  <a:lnTo>
                    <a:pt x="8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82;p37">
              <a:extLst>
                <a:ext uri="{FF2B5EF4-FFF2-40B4-BE49-F238E27FC236}">
                  <a16:creationId xmlns:a16="http://schemas.microsoft.com/office/drawing/2014/main" id="{768068DE-96CA-7C37-EC00-74B591A9AD8C}"/>
                </a:ext>
              </a:extLst>
            </p:cNvPr>
            <p:cNvSpPr/>
            <p:nvPr/>
          </p:nvSpPr>
          <p:spPr>
            <a:xfrm>
              <a:off x="9212279" y="3127981"/>
              <a:ext cx="150318" cy="154596"/>
            </a:xfrm>
            <a:custGeom>
              <a:avLst/>
              <a:gdLst/>
              <a:ahLst/>
              <a:cxnLst/>
              <a:rect l="l" t="t" r="r" b="b"/>
              <a:pathLst>
                <a:path w="878" h="903" extrusionOk="0">
                  <a:moveTo>
                    <a:pt x="1" y="0"/>
                  </a:moveTo>
                  <a:lnTo>
                    <a:pt x="1" y="902"/>
                  </a:lnTo>
                  <a:lnTo>
                    <a:pt x="878" y="902"/>
                  </a:lnTo>
                  <a:lnTo>
                    <a:pt x="8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83;p37">
              <a:extLst>
                <a:ext uri="{FF2B5EF4-FFF2-40B4-BE49-F238E27FC236}">
                  <a16:creationId xmlns:a16="http://schemas.microsoft.com/office/drawing/2014/main" id="{0D3F302F-2294-892A-0CA7-6F51177762CC}"/>
                </a:ext>
              </a:extLst>
            </p:cNvPr>
            <p:cNvSpPr/>
            <p:nvPr/>
          </p:nvSpPr>
          <p:spPr>
            <a:xfrm>
              <a:off x="8894865" y="3771531"/>
              <a:ext cx="154598" cy="150316"/>
            </a:xfrm>
            <a:custGeom>
              <a:avLst/>
              <a:gdLst/>
              <a:ahLst/>
              <a:cxnLst/>
              <a:rect l="l" t="t" r="r" b="b"/>
              <a:pathLst>
                <a:path w="903" h="878" extrusionOk="0">
                  <a:moveTo>
                    <a:pt x="0" y="1"/>
                  </a:moveTo>
                  <a:lnTo>
                    <a:pt x="0" y="878"/>
                  </a:lnTo>
                  <a:lnTo>
                    <a:pt x="902" y="878"/>
                  </a:lnTo>
                  <a:lnTo>
                    <a:pt x="9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84;p37">
              <a:extLst>
                <a:ext uri="{FF2B5EF4-FFF2-40B4-BE49-F238E27FC236}">
                  <a16:creationId xmlns:a16="http://schemas.microsoft.com/office/drawing/2014/main" id="{1FAAB8F1-5601-9002-9438-8C40891A3818}"/>
                </a:ext>
              </a:extLst>
            </p:cNvPr>
            <p:cNvSpPr/>
            <p:nvPr/>
          </p:nvSpPr>
          <p:spPr>
            <a:xfrm>
              <a:off x="7684788" y="2814680"/>
              <a:ext cx="514985" cy="313472"/>
            </a:xfrm>
            <a:custGeom>
              <a:avLst/>
              <a:gdLst/>
              <a:ahLst/>
              <a:cxnLst/>
              <a:rect l="l" t="t" r="r" b="b"/>
              <a:pathLst>
                <a:path w="3008" h="1831" extrusionOk="0">
                  <a:moveTo>
                    <a:pt x="0" y="1"/>
                  </a:moveTo>
                  <a:lnTo>
                    <a:pt x="0" y="1830"/>
                  </a:lnTo>
                  <a:lnTo>
                    <a:pt x="3008" y="1830"/>
                  </a:lnTo>
                  <a:lnTo>
                    <a:pt x="300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85;p37">
              <a:extLst>
                <a:ext uri="{FF2B5EF4-FFF2-40B4-BE49-F238E27FC236}">
                  <a16:creationId xmlns:a16="http://schemas.microsoft.com/office/drawing/2014/main" id="{537E88B7-B9B0-0C4F-6C38-FBED3B7D4D47}"/>
                </a:ext>
              </a:extLst>
            </p:cNvPr>
            <p:cNvSpPr/>
            <p:nvPr/>
          </p:nvSpPr>
          <p:spPr>
            <a:xfrm>
              <a:off x="8118108" y="3029197"/>
              <a:ext cx="30303" cy="296352"/>
            </a:xfrm>
            <a:custGeom>
              <a:avLst/>
              <a:gdLst/>
              <a:ahLst/>
              <a:cxnLst/>
              <a:rect l="l" t="t" r="r" b="b"/>
              <a:pathLst>
                <a:path w="177" h="1731" extrusionOk="0">
                  <a:moveTo>
                    <a:pt x="1" y="1"/>
                  </a:moveTo>
                  <a:lnTo>
                    <a:pt x="1" y="1730"/>
                  </a:lnTo>
                  <a:lnTo>
                    <a:pt x="176" y="1730"/>
                  </a:lnTo>
                  <a:lnTo>
                    <a:pt x="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86;p37">
              <a:extLst>
                <a:ext uri="{FF2B5EF4-FFF2-40B4-BE49-F238E27FC236}">
                  <a16:creationId xmlns:a16="http://schemas.microsoft.com/office/drawing/2014/main" id="{FC5374CB-BA97-DEA6-0A7B-E78F974E6FEB}"/>
                </a:ext>
              </a:extLst>
            </p:cNvPr>
            <p:cNvSpPr/>
            <p:nvPr/>
          </p:nvSpPr>
          <p:spPr>
            <a:xfrm>
              <a:off x="8972078" y="2140998"/>
              <a:ext cx="38692" cy="600921"/>
            </a:xfrm>
            <a:custGeom>
              <a:avLst/>
              <a:gdLst/>
              <a:ahLst/>
              <a:cxnLst/>
              <a:rect l="l" t="t" r="r" b="b"/>
              <a:pathLst>
                <a:path w="226" h="3510" extrusionOk="0">
                  <a:moveTo>
                    <a:pt x="0" y="1"/>
                  </a:moveTo>
                  <a:lnTo>
                    <a:pt x="0"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187;p37">
              <a:extLst>
                <a:ext uri="{FF2B5EF4-FFF2-40B4-BE49-F238E27FC236}">
                  <a16:creationId xmlns:a16="http://schemas.microsoft.com/office/drawing/2014/main" id="{8B9C1AAA-2CBC-1862-23A7-456964F8B695}"/>
                </a:ext>
              </a:extLst>
            </p:cNvPr>
            <p:cNvSpPr/>
            <p:nvPr/>
          </p:nvSpPr>
          <p:spPr>
            <a:xfrm>
              <a:off x="9062132" y="2140998"/>
              <a:ext cx="38864" cy="600921"/>
            </a:xfrm>
            <a:custGeom>
              <a:avLst/>
              <a:gdLst/>
              <a:ahLst/>
              <a:cxnLst/>
              <a:rect l="l" t="t" r="r" b="b"/>
              <a:pathLst>
                <a:path w="227" h="3510" extrusionOk="0">
                  <a:moveTo>
                    <a:pt x="1" y="1"/>
                  </a:moveTo>
                  <a:lnTo>
                    <a:pt x="1" y="3510"/>
                  </a:lnTo>
                  <a:lnTo>
                    <a:pt x="226" y="3510"/>
                  </a:lnTo>
                  <a:lnTo>
                    <a:pt x="22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188;p37">
              <a:extLst>
                <a:ext uri="{FF2B5EF4-FFF2-40B4-BE49-F238E27FC236}">
                  <a16:creationId xmlns:a16="http://schemas.microsoft.com/office/drawing/2014/main" id="{20EF1254-A85F-B013-5D1B-7CBE4298E1BF}"/>
                </a:ext>
              </a:extLst>
            </p:cNvPr>
            <p:cNvSpPr/>
            <p:nvPr/>
          </p:nvSpPr>
          <p:spPr>
            <a:xfrm>
              <a:off x="9791636" y="3149381"/>
              <a:ext cx="296185" cy="1454708"/>
            </a:xfrm>
            <a:custGeom>
              <a:avLst/>
              <a:gdLst/>
              <a:ahLst/>
              <a:cxnLst/>
              <a:rect l="l" t="t" r="r" b="b"/>
              <a:pathLst>
                <a:path w="1730" h="8497" extrusionOk="0">
                  <a:moveTo>
                    <a:pt x="0" y="1"/>
                  </a:moveTo>
                  <a:lnTo>
                    <a:pt x="0" y="8497"/>
                  </a:lnTo>
                  <a:lnTo>
                    <a:pt x="1730" y="8497"/>
                  </a:lnTo>
                  <a:lnTo>
                    <a:pt x="173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28079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67653" y="453855"/>
            <a:ext cx="6632003" cy="477291"/>
          </a:xfrm>
        </p:spPr>
        <p:txBody>
          <a:bodyPr/>
          <a:lstStyle/>
          <a:p>
            <a:r>
              <a:rPr lang="en-GB" sz="2800" dirty="0">
                <a:latin typeface="Clash Display Medium" pitchFamily="50" charset="0"/>
              </a:rPr>
              <a:t>Technology for implementation</a:t>
            </a:r>
            <a:endParaRPr lang="en-US" sz="8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0" y="1620645"/>
            <a:ext cx="8387397" cy="26824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l"/>
            <a:r>
              <a:rPr lang="en-GB" sz="2800" b="1" dirty="0">
                <a:solidFill>
                  <a:schemeClr val="accent5"/>
                </a:solidFill>
                <a:latin typeface="Clash Display Light" pitchFamily="50" charset="0"/>
              </a:rPr>
              <a:t>Front-end : React-based (Framework)</a:t>
            </a:r>
          </a:p>
          <a:p>
            <a:pPr algn="l"/>
            <a:r>
              <a:rPr lang="en-US" sz="2000" b="0" i="0" dirty="0">
                <a:solidFill>
                  <a:schemeClr val="accent5"/>
                </a:solidFill>
                <a:effectLst/>
                <a:latin typeface="Clash Display Light" pitchFamily="50" charset="0"/>
              </a:rPr>
              <a:t> React makes it simple to create interactive user interfaces. It allows building stand-alone UI components and entire user interfaces, including all the visual elements and the logic that underlies and governs these elements. In the first place, React is designed for building robust component-centric applications.</a:t>
            </a:r>
            <a:endParaRPr lang="en-GB" sz="2000" b="0" i="0" dirty="0">
              <a:solidFill>
                <a:schemeClr val="accent5"/>
              </a:solidFill>
              <a:effectLst/>
              <a:latin typeface="Clash Display Light" pitchFamily="50" charset="0"/>
            </a:endParaRPr>
          </a:p>
          <a:p>
            <a:pPr algn="l"/>
            <a:r>
              <a:rPr lang="en-US" sz="2000" b="0" i="0" dirty="0">
                <a:solidFill>
                  <a:schemeClr val="accent5"/>
                </a:solidFill>
                <a:effectLst/>
                <a:latin typeface="Clash Display Light" pitchFamily="50" charset="0"/>
              </a:rPr>
              <a:t>Reacts serves as a vibrant ecosystem of tools and approaches, which conditions its having so many different use cases – web app development, mobile app development(React Native), static site building, desktop apps development, and even VR app development</a:t>
            </a:r>
            <a:r>
              <a:rPr lang="en-US" sz="1600" b="0" i="0" dirty="0">
                <a:solidFill>
                  <a:schemeClr val="accent5"/>
                </a:solidFill>
                <a:effectLst/>
                <a:latin typeface="Clash Display Light" pitchFamily="50" charset="0"/>
              </a:rPr>
              <a:t>.</a:t>
            </a:r>
            <a:endParaRPr lang="en-GB" sz="1600" dirty="0">
              <a:solidFill>
                <a:schemeClr val="accent5"/>
              </a:solidFill>
              <a:latin typeface="Clash Display Light" pitchFamily="50" charset="0"/>
            </a:endParaRPr>
          </a:p>
          <a:p>
            <a:pPr algn="l"/>
            <a:endParaRPr lang="en-US" sz="1600" dirty="0">
              <a:solidFill>
                <a:schemeClr val="accent5"/>
              </a:solidFill>
              <a:latin typeface="Clash Display Light" pitchFamily="50" charset="0"/>
            </a:endParaRPr>
          </a:p>
        </p:txBody>
      </p:sp>
      <p:pic>
        <p:nvPicPr>
          <p:cNvPr id="4" name="Picture 3">
            <a:extLst>
              <a:ext uri="{FF2B5EF4-FFF2-40B4-BE49-F238E27FC236}">
                <a16:creationId xmlns:a16="http://schemas.microsoft.com/office/drawing/2014/main" id="{C11B791B-0F8E-52E1-7107-37A5054D1A1B}"/>
              </a:ext>
            </a:extLst>
          </p:cNvPr>
          <p:cNvPicPr>
            <a:picLocks noChangeAspect="1"/>
          </p:cNvPicPr>
          <p:nvPr/>
        </p:nvPicPr>
        <p:blipFill>
          <a:blip r:embed="rId3"/>
          <a:stretch>
            <a:fillRect/>
          </a:stretch>
        </p:blipFill>
        <p:spPr>
          <a:xfrm>
            <a:off x="6773935" y="180876"/>
            <a:ext cx="2096429" cy="1377654"/>
          </a:xfrm>
          <a:prstGeom prst="rect">
            <a:avLst/>
          </a:prstGeom>
        </p:spPr>
      </p:pic>
    </p:spTree>
    <p:extLst>
      <p:ext uri="{BB962C8B-B14F-4D97-AF65-F5344CB8AC3E}">
        <p14:creationId xmlns:p14="http://schemas.microsoft.com/office/powerpoint/2010/main" val="36414200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229713" y="415178"/>
            <a:ext cx="6632003" cy="477291"/>
          </a:xfrm>
        </p:spPr>
        <p:txBody>
          <a:bodyPr/>
          <a:lstStyle/>
          <a:p>
            <a:r>
              <a:rPr lang="en-GB" sz="2800" dirty="0">
                <a:latin typeface="Clash Display Medium" pitchFamily="50" charset="0"/>
              </a:rPr>
              <a:t>Technology for implementation</a:t>
            </a:r>
            <a:endParaRPr lang="en-US" sz="8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0" y="1367884"/>
            <a:ext cx="8387397" cy="288314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GB" sz="2800" b="1" dirty="0">
                <a:solidFill>
                  <a:schemeClr val="accent5"/>
                </a:solidFill>
                <a:latin typeface="Clash Display Light" pitchFamily="50" charset="0"/>
              </a:rPr>
              <a:t>Back-end: PHP (Laravel framework)</a:t>
            </a:r>
          </a:p>
          <a:p>
            <a:pPr algn="just"/>
            <a:r>
              <a:rPr lang="en-US" sz="2000" b="0" i="0" dirty="0">
                <a:solidFill>
                  <a:schemeClr val="accent5"/>
                </a:solidFill>
                <a:effectLst/>
                <a:latin typeface="Clash Display Light" pitchFamily="50" charset="0"/>
              </a:rPr>
              <a:t>Laravel Development Means Faster Time-To-Market</a:t>
            </a:r>
          </a:p>
          <a:p>
            <a:pPr algn="just"/>
            <a:r>
              <a:rPr lang="en-GB" sz="2000" dirty="0">
                <a:solidFill>
                  <a:schemeClr val="accent5"/>
                </a:solidFill>
                <a:latin typeface="Clash Display Light" pitchFamily="50" charset="0"/>
              </a:rPr>
              <a:t>Security : </a:t>
            </a:r>
            <a:r>
              <a:rPr lang="en-US" sz="2000" b="0" i="0" dirty="0">
                <a:solidFill>
                  <a:schemeClr val="accent5"/>
                </a:solidFill>
                <a:effectLst/>
                <a:latin typeface="Clash Display Light" pitchFamily="50" charset="0"/>
              </a:rPr>
              <a:t>Better Authentication and Authorization</a:t>
            </a:r>
          </a:p>
          <a:p>
            <a:pPr algn="just"/>
            <a:r>
              <a:rPr lang="en-US" sz="2000" b="0" i="0" dirty="0">
                <a:solidFill>
                  <a:schemeClr val="accent5"/>
                </a:solidFill>
                <a:effectLst/>
                <a:latin typeface="Clash Display Light" pitchFamily="50" charset="0"/>
              </a:rPr>
              <a:t>MVC architecture provides better documentation, improved performance, and multiple built-in functionalities </a:t>
            </a:r>
          </a:p>
          <a:p>
            <a:pPr algn="just"/>
            <a:r>
              <a:rPr lang="en-US" sz="2000" dirty="0">
                <a:solidFill>
                  <a:schemeClr val="accent5"/>
                </a:solidFill>
                <a:latin typeface="Clash Display Light" pitchFamily="50" charset="0"/>
              </a:rPr>
              <a:t>Unit testing: </a:t>
            </a:r>
            <a:r>
              <a:rPr lang="en-US" sz="2000" b="0" i="0" dirty="0">
                <a:solidFill>
                  <a:schemeClr val="accent5"/>
                </a:solidFill>
                <a:effectLst/>
                <a:latin typeface="Clash Display Light" pitchFamily="50" charset="0"/>
              </a:rPr>
              <a:t>Laravel let you test each component or module of your app to ensure that the integrated application performs well when all the modules add up.</a:t>
            </a:r>
          </a:p>
          <a:p>
            <a:pPr algn="just"/>
            <a:r>
              <a:rPr lang="en-US" sz="2000" dirty="0">
                <a:solidFill>
                  <a:schemeClr val="accent5"/>
                </a:solidFill>
                <a:latin typeface="Clash Display Light" pitchFamily="50" charset="0"/>
              </a:rPr>
              <a:t>High scalability, Easy third-party integrations.</a:t>
            </a:r>
          </a:p>
        </p:txBody>
      </p:sp>
      <p:pic>
        <p:nvPicPr>
          <p:cNvPr id="4" name="Picture 3" descr="Logo&#10;&#10;Description automatically generated">
            <a:extLst>
              <a:ext uri="{FF2B5EF4-FFF2-40B4-BE49-F238E27FC236}">
                <a16:creationId xmlns:a16="http://schemas.microsoft.com/office/drawing/2014/main" id="{ABCAE808-CF69-A2A5-43D2-DC76244AD8E2}"/>
              </a:ext>
            </a:extLst>
          </p:cNvPr>
          <p:cNvPicPr>
            <a:picLocks noChangeAspect="1"/>
          </p:cNvPicPr>
          <p:nvPr/>
        </p:nvPicPr>
        <p:blipFill rotWithShape="1">
          <a:blip r:embed="rId3">
            <a:extLst>
              <a:ext uri="{28A0092B-C50C-407E-A947-70E740481C1C}">
                <a14:useLocalDpi xmlns:a14="http://schemas.microsoft.com/office/drawing/2010/main" val="0"/>
              </a:ext>
            </a:extLst>
          </a:blip>
          <a:srcRect l="20578" t="10801" r="20400" b="4400"/>
          <a:stretch/>
        </p:blipFill>
        <p:spPr>
          <a:xfrm>
            <a:off x="6973229" y="406250"/>
            <a:ext cx="1862130" cy="1337705"/>
          </a:xfrm>
          <a:prstGeom prst="rect">
            <a:avLst/>
          </a:prstGeom>
        </p:spPr>
      </p:pic>
    </p:spTree>
    <p:extLst>
      <p:ext uri="{BB962C8B-B14F-4D97-AF65-F5344CB8AC3E}">
        <p14:creationId xmlns:p14="http://schemas.microsoft.com/office/powerpoint/2010/main" val="4253958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itle 1">
            <a:extLst>
              <a:ext uri="{FF2B5EF4-FFF2-40B4-BE49-F238E27FC236}">
                <a16:creationId xmlns:a16="http://schemas.microsoft.com/office/drawing/2014/main" id="{31DCD1A0-7E6A-A057-4CF3-51F95917DE23}"/>
              </a:ext>
            </a:extLst>
          </p:cNvPr>
          <p:cNvSpPr>
            <a:spLocks noGrp="1"/>
          </p:cNvSpPr>
          <p:nvPr>
            <p:ph type="title"/>
          </p:nvPr>
        </p:nvSpPr>
        <p:spPr>
          <a:xfrm>
            <a:off x="185853" y="337166"/>
            <a:ext cx="4262445" cy="1798319"/>
          </a:xfrm>
        </p:spPr>
        <p:txBody>
          <a:bodyPr vert="horz" lIns="91440" tIns="45720" rIns="91440" bIns="45720" rtlCol="0" anchor="ctr">
            <a:normAutofit/>
          </a:bodyPr>
          <a:lstStyle/>
          <a:p>
            <a:r>
              <a:rPr lang="en-US" sz="2800" dirty="0">
                <a:latin typeface="Clash Display Medium" pitchFamily="50" charset="0"/>
              </a:rPr>
              <a:t>Hey, did you notice middle east countries in the previous slide? </a:t>
            </a:r>
          </a:p>
        </p:txBody>
      </p:sp>
      <p:pic>
        <p:nvPicPr>
          <p:cNvPr id="5" name="Picture 4" descr="Text, timeline&#10;&#10;Description automatically generated">
            <a:extLst>
              <a:ext uri="{FF2B5EF4-FFF2-40B4-BE49-F238E27FC236}">
                <a16:creationId xmlns:a16="http://schemas.microsoft.com/office/drawing/2014/main" id="{77F4A493-0056-814B-5311-45AC353872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1211" y="420214"/>
            <a:ext cx="4296936" cy="2204451"/>
          </a:xfrm>
          <a:prstGeom prst="rect">
            <a:avLst/>
          </a:prstGeom>
        </p:spPr>
      </p:pic>
      <p:sp>
        <p:nvSpPr>
          <p:cNvPr id="6" name="TextBox 5">
            <a:extLst>
              <a:ext uri="{FF2B5EF4-FFF2-40B4-BE49-F238E27FC236}">
                <a16:creationId xmlns:a16="http://schemas.microsoft.com/office/drawing/2014/main" id="{AE3C8596-846A-A2A4-B97F-7AF53C17BE63}"/>
              </a:ext>
            </a:extLst>
          </p:cNvPr>
          <p:cNvSpPr txBox="1"/>
          <p:nvPr/>
        </p:nvSpPr>
        <p:spPr>
          <a:xfrm>
            <a:off x="232712" y="2135485"/>
            <a:ext cx="4109256" cy="2619395"/>
          </a:xfrm>
          <a:prstGeom prst="rect">
            <a:avLst/>
          </a:prstGeom>
        </p:spPr>
        <p:txBody>
          <a:bodyPr vert="horz" lIns="91440" tIns="45720" rIns="91440" bIns="45720" rtlCol="0" anchor="ctr">
            <a:normAutofit fontScale="92500" lnSpcReduction="20000"/>
          </a:bodyPr>
          <a:lstStyle/>
          <a:p>
            <a:pPr marL="285750" indent="-228600" algn="just">
              <a:lnSpc>
                <a:spcPct val="90000"/>
              </a:lnSpc>
              <a:spcAft>
                <a:spcPts val="600"/>
              </a:spcAft>
              <a:buFont typeface="Arial" panose="020B0604020202020204" pitchFamily="34" charset="0"/>
              <a:buChar char="•"/>
            </a:pPr>
            <a:r>
              <a:rPr lang="en-US" sz="2000" dirty="0">
                <a:latin typeface="Clash Display Light" pitchFamily="50" charset="0"/>
              </a:rPr>
              <a:t>The middle east (north Africa) is well endowed with oil resources, holding about 67% percent of the world’s conventional oil reserves.</a:t>
            </a:r>
          </a:p>
          <a:p>
            <a:pPr marL="285750" indent="-228600" algn="just">
              <a:lnSpc>
                <a:spcPct val="90000"/>
              </a:lnSpc>
              <a:spcAft>
                <a:spcPts val="600"/>
              </a:spcAft>
              <a:buFont typeface="Arial" panose="020B0604020202020204" pitchFamily="34" charset="0"/>
              <a:buChar char="•"/>
            </a:pPr>
            <a:r>
              <a:rPr lang="en-US" sz="2000" dirty="0">
                <a:latin typeface="Clash Display Light" pitchFamily="50" charset="0"/>
              </a:rPr>
              <a:t>Within middle east, Saudi </a:t>
            </a:r>
            <a:r>
              <a:rPr lang="en-US" sz="2000" dirty="0" err="1">
                <a:latin typeface="Clash Display Light" pitchFamily="50" charset="0"/>
              </a:rPr>
              <a:t>arabia</a:t>
            </a:r>
            <a:r>
              <a:rPr lang="en-US" sz="2000" dirty="0">
                <a:latin typeface="Clash Display Light" pitchFamily="50" charset="0"/>
              </a:rPr>
              <a:t> holds 27% of </a:t>
            </a:r>
          </a:p>
          <a:p>
            <a:pPr marL="285750" indent="-228600" algn="just">
              <a:lnSpc>
                <a:spcPct val="90000"/>
              </a:lnSpc>
              <a:spcAft>
                <a:spcPts val="600"/>
              </a:spcAft>
              <a:buFont typeface="Arial" panose="020B0604020202020204" pitchFamily="34" charset="0"/>
              <a:buChar char="•"/>
            </a:pPr>
            <a:r>
              <a:rPr lang="en-US" sz="2000" b="1" u="sng" dirty="0">
                <a:latin typeface="Clash Display Light" pitchFamily="50" charset="0"/>
              </a:rPr>
              <a:t>Egypt</a:t>
            </a:r>
            <a:r>
              <a:rPr lang="en-US" sz="2000" dirty="0">
                <a:latin typeface="Clash Display Light" pitchFamily="50" charset="0"/>
              </a:rPr>
              <a:t>? Egypt produce about 500 thousand oil barrel per day! , benefiting about 20 Mtoe dollar in revenue.</a:t>
            </a:r>
          </a:p>
        </p:txBody>
      </p:sp>
      <p:pic>
        <p:nvPicPr>
          <p:cNvPr id="7" name="Content Placeholder 4" descr="Timeline&#10;&#10;Description automatically generated">
            <a:extLst>
              <a:ext uri="{FF2B5EF4-FFF2-40B4-BE49-F238E27FC236}">
                <a16:creationId xmlns:a16="http://schemas.microsoft.com/office/drawing/2014/main" id="{68D39985-CA2F-7857-F9DF-82516EEB32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1211" y="2726473"/>
            <a:ext cx="4296936" cy="2417027"/>
          </a:xfrm>
          <a:prstGeom prst="rect">
            <a:avLst/>
          </a:prstGeom>
          <a:noFill/>
          <a:ln>
            <a:noFill/>
          </a:ln>
        </p:spPr>
      </p:pic>
    </p:spTree>
    <p:extLst>
      <p:ext uri="{BB962C8B-B14F-4D97-AF65-F5344CB8AC3E}">
        <p14:creationId xmlns:p14="http://schemas.microsoft.com/office/powerpoint/2010/main" val="23856030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0" y="383781"/>
            <a:ext cx="6632003" cy="477291"/>
          </a:xfrm>
        </p:spPr>
        <p:txBody>
          <a:bodyPr/>
          <a:lstStyle/>
          <a:p>
            <a:r>
              <a:rPr lang="en-US" sz="3200" dirty="0">
                <a:latin typeface="Clash Display Medium" pitchFamily="50" charset="0"/>
              </a:rPr>
              <a:t>Workflow for implementation</a:t>
            </a: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251762" y="1244045"/>
            <a:ext cx="8387397" cy="333264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buFont typeface="Arial" panose="020B0604020202020204" pitchFamily="34" charset="0"/>
              <a:buChar char="•"/>
            </a:pPr>
            <a:r>
              <a:rPr lang="en-US" sz="1600" dirty="0">
                <a:solidFill>
                  <a:schemeClr val="accent5"/>
                </a:solidFill>
                <a:latin typeface="Clash Display Light" pitchFamily="50" charset="0"/>
              </a:rPr>
              <a:t>Agile/scrum workflow is a perfect match since our development would need to develop and test more specifically than most other software</a:t>
            </a:r>
          </a:p>
          <a:p>
            <a:pPr algn="just">
              <a:buFont typeface="Arial" panose="020B0604020202020204" pitchFamily="34" charset="0"/>
              <a:buChar char="•"/>
            </a:pPr>
            <a:r>
              <a:rPr lang="en-US" sz="1600" dirty="0">
                <a:solidFill>
                  <a:schemeClr val="accent5"/>
                </a:solidFill>
                <a:latin typeface="Clash Display Light" pitchFamily="50" charset="0"/>
              </a:rPr>
              <a:t>iterative approach is suitable due to the number of endpoints involved within the software. Continuous prototyping would ensure compliance with endpoints standards</a:t>
            </a:r>
          </a:p>
          <a:p>
            <a:pPr algn="just">
              <a:buFont typeface="Arial" panose="020B0604020202020204" pitchFamily="34" charset="0"/>
              <a:buChar char="•"/>
            </a:pPr>
            <a:r>
              <a:rPr lang="en-US" sz="1600" dirty="0">
                <a:solidFill>
                  <a:schemeClr val="accent5"/>
                </a:solidFill>
                <a:latin typeface="Clash Display Light" pitchFamily="50" charset="0"/>
              </a:rPr>
              <a:t> Scrum master who will have identified key Scrum metrics to measure individual components of the workflow as well as the process as a whole.</a:t>
            </a:r>
          </a:p>
          <a:p>
            <a:pPr algn="just">
              <a:buFont typeface="Arial" panose="020B0604020202020204" pitchFamily="34" charset="0"/>
              <a:buChar char="•"/>
            </a:pPr>
            <a:r>
              <a:rPr lang="en-US" sz="1600" dirty="0">
                <a:solidFill>
                  <a:schemeClr val="accent5"/>
                </a:solidFill>
                <a:latin typeface="Clash Display Light" pitchFamily="50" charset="0"/>
              </a:rPr>
              <a:t>For example:</a:t>
            </a:r>
          </a:p>
          <a:p>
            <a:pPr algn="just">
              <a:buFont typeface="Arial" panose="020B0604020202020204" pitchFamily="34" charset="0"/>
              <a:buChar char="•"/>
            </a:pPr>
            <a:r>
              <a:rPr lang="en-US" sz="1600" dirty="0">
                <a:solidFill>
                  <a:schemeClr val="accent5"/>
                </a:solidFill>
                <a:latin typeface="Clash Display Light" pitchFamily="50" charset="0"/>
              </a:rPr>
              <a:t>Sprint goal success</a:t>
            </a:r>
          </a:p>
          <a:p>
            <a:pPr algn="just">
              <a:buFont typeface="Arial" panose="020B0604020202020204" pitchFamily="34" charset="0"/>
              <a:buChar char="•"/>
            </a:pPr>
            <a:r>
              <a:rPr lang="en-US" sz="1600" dirty="0">
                <a:solidFill>
                  <a:schemeClr val="accent5"/>
                </a:solidFill>
                <a:latin typeface="Clash Display Light" pitchFamily="50" charset="0"/>
              </a:rPr>
              <a:t>Team velocity</a:t>
            </a:r>
          </a:p>
          <a:p>
            <a:pPr algn="just">
              <a:buFont typeface="Arial" panose="020B0604020202020204" pitchFamily="34" charset="0"/>
              <a:buChar char="•"/>
            </a:pPr>
            <a:r>
              <a:rPr lang="en-US" sz="1600" dirty="0">
                <a:solidFill>
                  <a:schemeClr val="accent5"/>
                </a:solidFill>
                <a:latin typeface="Clash Display Light" pitchFamily="50" charset="0"/>
              </a:rPr>
              <a:t>Time to market</a:t>
            </a:r>
          </a:p>
          <a:p>
            <a:pPr algn="just">
              <a:buFont typeface="Arial" panose="020B0604020202020204" pitchFamily="34" charset="0"/>
              <a:buChar char="•"/>
            </a:pPr>
            <a:r>
              <a:rPr lang="en-US" sz="1600" dirty="0">
                <a:solidFill>
                  <a:schemeClr val="accent5"/>
                </a:solidFill>
                <a:latin typeface="Clash Display Light" pitchFamily="50" charset="0"/>
              </a:rPr>
              <a:t>ROI</a:t>
            </a:r>
          </a:p>
          <a:p>
            <a:pPr algn="just">
              <a:buFont typeface="Arial" panose="020B0604020202020204" pitchFamily="34" charset="0"/>
              <a:buChar char="•"/>
            </a:pPr>
            <a:r>
              <a:rPr lang="en-US" sz="1600" dirty="0">
                <a:solidFill>
                  <a:schemeClr val="accent5"/>
                </a:solidFill>
                <a:latin typeface="Clash Display Light" pitchFamily="50" charset="0"/>
              </a:rPr>
              <a:t>The Scrum master will refer to these to continually refine and improve the process.</a:t>
            </a:r>
          </a:p>
          <a:p>
            <a:pPr algn="just">
              <a:buFont typeface="Arial" panose="020B0604020202020204" pitchFamily="34" charset="0"/>
              <a:buChar char="•"/>
            </a:pPr>
            <a:endParaRPr lang="en-US" sz="1800" dirty="0">
              <a:solidFill>
                <a:schemeClr val="accent5"/>
              </a:solidFill>
              <a:latin typeface="Clash Display Light" pitchFamily="50" charset="0"/>
            </a:endParaRPr>
          </a:p>
        </p:txBody>
      </p:sp>
      <p:pic>
        <p:nvPicPr>
          <p:cNvPr id="4" name="Picture 3" descr="Logo&#10;&#10;Description automatically generated">
            <a:extLst>
              <a:ext uri="{FF2B5EF4-FFF2-40B4-BE49-F238E27FC236}">
                <a16:creationId xmlns:a16="http://schemas.microsoft.com/office/drawing/2014/main" id="{F2B2FB8F-932E-C29A-9D78-9BD026E62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5460" y="3051617"/>
            <a:ext cx="2371132" cy="731717"/>
          </a:xfrm>
          <a:prstGeom prst="rect">
            <a:avLst/>
          </a:prstGeom>
        </p:spPr>
      </p:pic>
    </p:spTree>
    <p:extLst>
      <p:ext uri="{BB962C8B-B14F-4D97-AF65-F5344CB8AC3E}">
        <p14:creationId xmlns:p14="http://schemas.microsoft.com/office/powerpoint/2010/main" val="3669538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1010298" y="452349"/>
            <a:ext cx="6632003" cy="477291"/>
          </a:xfrm>
        </p:spPr>
        <p:txBody>
          <a:bodyPr/>
          <a:lstStyle/>
          <a:p>
            <a:r>
              <a:rPr lang="en-GB" sz="2800" dirty="0">
                <a:latin typeface="Clash Display Medium" pitchFamily="50" charset="0"/>
              </a:rPr>
              <a:t>Technology for implementation</a:t>
            </a:r>
            <a:endParaRPr lang="en-US" sz="8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132600" y="2267415"/>
            <a:ext cx="8387397" cy="1375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lnSpc>
                <a:spcPct val="150000"/>
              </a:lnSpc>
              <a:buFont typeface="Arial" panose="020B0604020202020204" pitchFamily="34" charset="0"/>
              <a:buChar char="•"/>
            </a:pPr>
            <a:r>
              <a:rPr lang="en-US" sz="1200" dirty="0">
                <a:solidFill>
                  <a:schemeClr val="accent5"/>
                </a:solidFill>
                <a:latin typeface="Clash Display Light" pitchFamily="50" charset="0"/>
              </a:rPr>
              <a:t>Web tokens: T-OTP</a:t>
            </a:r>
          </a:p>
          <a:p>
            <a:pPr algn="just">
              <a:lnSpc>
                <a:spcPct val="150000"/>
              </a:lnSpc>
              <a:buFont typeface="Arial" panose="020B0604020202020204" pitchFamily="34" charset="0"/>
              <a:buChar char="•"/>
            </a:pPr>
            <a:endParaRPr lang="en-US" sz="1200" dirty="0">
              <a:solidFill>
                <a:schemeClr val="accent5"/>
              </a:solidFill>
              <a:latin typeface="Clash Display Light" pitchFamily="50" charset="0"/>
            </a:endParaRPr>
          </a:p>
          <a:p>
            <a:pPr algn="just">
              <a:lnSpc>
                <a:spcPct val="150000"/>
              </a:lnSpc>
              <a:buFont typeface="Arial" panose="020B0604020202020204" pitchFamily="34" charset="0"/>
              <a:buChar char="•"/>
            </a:pPr>
            <a:r>
              <a:rPr lang="en-US" sz="1200" dirty="0">
                <a:solidFill>
                  <a:schemeClr val="accent5"/>
                </a:solidFill>
                <a:latin typeface="Clash Display Light" pitchFamily="50" charset="0"/>
              </a:rPr>
              <a:t> This type of OTP is time-based, in that it provides a window of time within which the OTP code will be valid. In general, timesteps are 30-60 seconds in length. If the user does not enter the OTP code within the specified timestep, they must request a new one.</a:t>
            </a:r>
          </a:p>
          <a:p>
            <a:pPr algn="just">
              <a:lnSpc>
                <a:spcPct val="150000"/>
              </a:lnSpc>
              <a:buFont typeface="Arial" panose="020B0604020202020204" pitchFamily="34" charset="0"/>
              <a:buChar char="•"/>
            </a:pPr>
            <a:r>
              <a:rPr lang="en-US" sz="1200" dirty="0">
                <a:solidFill>
                  <a:schemeClr val="accent5"/>
                </a:solidFill>
                <a:latin typeface="Clash Display Light" pitchFamily="50" charset="0"/>
              </a:rPr>
              <a:t>In other words, Time based OTP will have OTP generator running on client and server that are time synchronized. For instance, if you try to access AWS (with Two factor authentication), then once you login with your password, you usually will have few seconds to enter the OTP. If you wait too long, you will have to login again.</a:t>
            </a:r>
          </a:p>
          <a:p>
            <a:pPr algn="just">
              <a:lnSpc>
                <a:spcPct val="150000"/>
              </a:lnSpc>
              <a:buFont typeface="Arial" panose="020B0604020202020204" pitchFamily="34" charset="0"/>
              <a:buChar char="•"/>
            </a:pPr>
            <a:r>
              <a:rPr lang="en-US" sz="1200" dirty="0">
                <a:solidFill>
                  <a:schemeClr val="accent5"/>
                </a:solidFill>
                <a:latin typeface="Clash Display Light" pitchFamily="50" charset="0"/>
              </a:rPr>
              <a:t>OTP generation algorithms typically make use of pseudo randomness or randomness to generate a shared key or seed, and cryptographic hash functions, which can be used to derive a value but are hard to reverse and therefore difficult for an attacker to obtain the data that was used for the hash. This is necessary because otherwise, it would be easy to predict future OTPs by observing previous ones.</a:t>
            </a:r>
          </a:p>
          <a:p>
            <a:pPr algn="just">
              <a:lnSpc>
                <a:spcPct val="150000"/>
              </a:lnSpc>
              <a:buFont typeface="Arial" panose="020B0604020202020204" pitchFamily="34" charset="0"/>
              <a:buChar char="•"/>
            </a:pPr>
            <a:r>
              <a:rPr lang="en-US" sz="1200" dirty="0">
                <a:solidFill>
                  <a:schemeClr val="accent5"/>
                </a:solidFill>
                <a:latin typeface="Clash Display Light" pitchFamily="50" charset="0"/>
              </a:rPr>
              <a:t>When correctly implemented, OTPs are no longer useful to an attacker within a short time of their initial use. This differs from passwords, which may remain useful to attackers years after the fact.</a:t>
            </a:r>
          </a:p>
        </p:txBody>
      </p:sp>
    </p:spTree>
    <p:extLst>
      <p:ext uri="{BB962C8B-B14F-4D97-AF65-F5344CB8AC3E}">
        <p14:creationId xmlns:p14="http://schemas.microsoft.com/office/powerpoint/2010/main" val="2137241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Content Placeholder 2">
            <a:extLst>
              <a:ext uri="{FF2B5EF4-FFF2-40B4-BE49-F238E27FC236}">
                <a16:creationId xmlns:a16="http://schemas.microsoft.com/office/drawing/2014/main" id="{6EE2EA52-2932-4EA9-2EB4-E834610F5199}"/>
              </a:ext>
            </a:extLst>
          </p:cNvPr>
          <p:cNvSpPr txBox="1">
            <a:spLocks/>
          </p:cNvSpPr>
          <p:nvPr/>
        </p:nvSpPr>
        <p:spPr>
          <a:xfrm>
            <a:off x="87172" y="1823420"/>
            <a:ext cx="4850966" cy="22858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GB" dirty="0">
                <a:latin typeface="Clash Display Light" pitchFamily="50" charset="0"/>
              </a:rPr>
              <a:t>Data tokens: API </a:t>
            </a:r>
          </a:p>
          <a:p>
            <a:pPr algn="just"/>
            <a:endParaRPr lang="en-GB" dirty="0">
              <a:latin typeface="Clash Display Light" pitchFamily="50" charset="0"/>
            </a:endParaRPr>
          </a:p>
          <a:p>
            <a:pPr algn="just"/>
            <a:r>
              <a:rPr lang="en-US" dirty="0" err="1">
                <a:solidFill>
                  <a:srgbClr val="342526"/>
                </a:solidFill>
                <a:latin typeface="Clash Display Light" pitchFamily="50" charset="0"/>
              </a:rPr>
              <a:t>OilpriceAPI</a:t>
            </a:r>
            <a:r>
              <a:rPr lang="en-US" dirty="0">
                <a:solidFill>
                  <a:srgbClr val="342526"/>
                </a:solidFill>
                <a:latin typeface="Clash Display Light" pitchFamily="50" charset="0"/>
              </a:rPr>
              <a:t> is a modern JSON API that returns well formatted, live and historical oil price data. </a:t>
            </a:r>
            <a:endParaRPr lang="en-US" dirty="0">
              <a:latin typeface="Clash Display Light" pitchFamily="50" charset="0"/>
            </a:endParaRPr>
          </a:p>
        </p:txBody>
      </p:sp>
      <p:sp>
        <p:nvSpPr>
          <p:cNvPr id="5" name="Title 1">
            <a:extLst>
              <a:ext uri="{FF2B5EF4-FFF2-40B4-BE49-F238E27FC236}">
                <a16:creationId xmlns:a16="http://schemas.microsoft.com/office/drawing/2014/main" id="{620EF369-C8C7-D5EE-81CD-5602B070C17A}"/>
              </a:ext>
            </a:extLst>
          </p:cNvPr>
          <p:cNvSpPr>
            <a:spLocks noGrp="1"/>
          </p:cNvSpPr>
          <p:nvPr>
            <p:ph type="title"/>
          </p:nvPr>
        </p:nvSpPr>
        <p:spPr>
          <a:xfrm>
            <a:off x="645091" y="802888"/>
            <a:ext cx="4475170" cy="734805"/>
          </a:xfrm>
        </p:spPr>
        <p:txBody>
          <a:bodyPr/>
          <a:lstStyle/>
          <a:p>
            <a:r>
              <a:rPr lang="en-GB" dirty="0">
                <a:latin typeface="Clash Display Medium" pitchFamily="50" charset="0"/>
              </a:rPr>
              <a:t>Technology for implementation</a:t>
            </a:r>
            <a:endParaRPr lang="en-US" dirty="0">
              <a:latin typeface="Clash Display Medium" pitchFamily="50" charset="0"/>
            </a:endParaRPr>
          </a:p>
        </p:txBody>
      </p:sp>
      <p:pic>
        <p:nvPicPr>
          <p:cNvPr id="6" name="Picture 5" descr="A picture containing shape&#10;&#10;Description automatically generated">
            <a:extLst>
              <a:ext uri="{FF2B5EF4-FFF2-40B4-BE49-F238E27FC236}">
                <a16:creationId xmlns:a16="http://schemas.microsoft.com/office/drawing/2014/main" id="{9E1132E9-9812-1A95-253A-5C2964CD54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8498" y="224971"/>
            <a:ext cx="2702187" cy="888219"/>
          </a:xfrm>
          <a:prstGeom prst="rect">
            <a:avLst/>
          </a:prstGeom>
        </p:spPr>
      </p:pic>
      <p:pic>
        <p:nvPicPr>
          <p:cNvPr id="7" name="Picture 6" descr="Text&#10;&#10;Description automatically generated">
            <a:extLst>
              <a:ext uri="{FF2B5EF4-FFF2-40B4-BE49-F238E27FC236}">
                <a16:creationId xmlns:a16="http://schemas.microsoft.com/office/drawing/2014/main" id="{6068F88D-9D98-A5FF-5A11-4AF2796561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9228" y="1203669"/>
            <a:ext cx="3449259" cy="3282050"/>
          </a:xfrm>
          <a:prstGeom prst="rect">
            <a:avLst/>
          </a:prstGeom>
        </p:spPr>
      </p:pic>
    </p:spTree>
    <p:extLst>
      <p:ext uri="{BB962C8B-B14F-4D97-AF65-F5344CB8AC3E}">
        <p14:creationId xmlns:p14="http://schemas.microsoft.com/office/powerpoint/2010/main" val="2397842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Content Placeholder 2">
            <a:extLst>
              <a:ext uri="{FF2B5EF4-FFF2-40B4-BE49-F238E27FC236}">
                <a16:creationId xmlns:a16="http://schemas.microsoft.com/office/drawing/2014/main" id="{7E2D64F7-EAEE-E30D-5E5D-85AC3F94152D}"/>
              </a:ext>
            </a:extLst>
          </p:cNvPr>
          <p:cNvSpPr txBox="1">
            <a:spLocks/>
          </p:cNvSpPr>
          <p:nvPr/>
        </p:nvSpPr>
        <p:spPr>
          <a:xfrm>
            <a:off x="153032" y="1101425"/>
            <a:ext cx="4121601" cy="326985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l"/>
            <a:r>
              <a:rPr lang="en-GB" dirty="0">
                <a:latin typeface="Clash Display Light" pitchFamily="50" charset="0"/>
              </a:rPr>
              <a:t>Data tokens: API </a:t>
            </a:r>
          </a:p>
          <a:p>
            <a:pPr algn="just"/>
            <a:r>
              <a:rPr lang="en-US" dirty="0">
                <a:solidFill>
                  <a:srgbClr val="342526"/>
                </a:solidFill>
                <a:latin typeface="Clash Display Light" pitchFamily="50" charset="0"/>
              </a:rPr>
              <a:t>     </a:t>
            </a:r>
            <a:r>
              <a:rPr lang="en-US" dirty="0" err="1">
                <a:solidFill>
                  <a:srgbClr val="342526"/>
                </a:solidFill>
                <a:latin typeface="Clash Display Light" pitchFamily="50" charset="0"/>
              </a:rPr>
              <a:t>MarineTraffic</a:t>
            </a:r>
            <a:r>
              <a:rPr lang="en-US" dirty="0">
                <a:solidFill>
                  <a:srgbClr val="342526"/>
                </a:solidFill>
                <a:latin typeface="Clash Display Light" pitchFamily="50" charset="0"/>
              </a:rPr>
              <a:t> API allows you to integrate AIS data into your application or website. You can harness all this data, along with port calls, ship particular locations and routes</a:t>
            </a:r>
            <a:endParaRPr lang="en-US" dirty="0">
              <a:latin typeface="Clash Display Light" pitchFamily="50" charset="0"/>
            </a:endParaRPr>
          </a:p>
        </p:txBody>
      </p:sp>
      <p:sp>
        <p:nvSpPr>
          <p:cNvPr id="6" name="Title 1">
            <a:extLst>
              <a:ext uri="{FF2B5EF4-FFF2-40B4-BE49-F238E27FC236}">
                <a16:creationId xmlns:a16="http://schemas.microsoft.com/office/drawing/2014/main" id="{159BA5F6-CD92-91EA-0411-9003056E54FF}"/>
              </a:ext>
            </a:extLst>
          </p:cNvPr>
          <p:cNvSpPr>
            <a:spLocks noGrp="1"/>
          </p:cNvSpPr>
          <p:nvPr>
            <p:ph type="title"/>
          </p:nvPr>
        </p:nvSpPr>
        <p:spPr>
          <a:xfrm>
            <a:off x="1003610" y="185854"/>
            <a:ext cx="4861270" cy="685468"/>
          </a:xfrm>
        </p:spPr>
        <p:txBody>
          <a:bodyPr/>
          <a:lstStyle/>
          <a:p>
            <a:r>
              <a:rPr lang="en-GB" dirty="0">
                <a:latin typeface="Clash Display Medium" pitchFamily="50" charset="0"/>
              </a:rPr>
              <a:t>Technology for implementation</a:t>
            </a:r>
            <a:endParaRPr lang="en-US" dirty="0">
              <a:latin typeface="Clash Display Medium" pitchFamily="50" charset="0"/>
            </a:endParaRPr>
          </a:p>
        </p:txBody>
      </p:sp>
      <p:pic>
        <p:nvPicPr>
          <p:cNvPr id="7" name="Picture 6" descr="Text&#10;&#10;Description automatically generated">
            <a:extLst>
              <a:ext uri="{FF2B5EF4-FFF2-40B4-BE49-F238E27FC236}">
                <a16:creationId xmlns:a16="http://schemas.microsoft.com/office/drawing/2014/main" id="{3156A6E8-21C5-A5BF-E71C-CEA237C81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740" y="185854"/>
            <a:ext cx="2238257" cy="606380"/>
          </a:xfrm>
          <a:prstGeom prst="rect">
            <a:avLst/>
          </a:prstGeom>
        </p:spPr>
      </p:pic>
      <p:pic>
        <p:nvPicPr>
          <p:cNvPr id="8" name="Picture 7" descr="Text&#10;&#10;Description automatically generated">
            <a:extLst>
              <a:ext uri="{FF2B5EF4-FFF2-40B4-BE49-F238E27FC236}">
                <a16:creationId xmlns:a16="http://schemas.microsoft.com/office/drawing/2014/main" id="{90FF2D8E-DF3E-C041-08F6-A54B17FD74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6960" y="987657"/>
            <a:ext cx="2056575" cy="2707348"/>
          </a:xfrm>
          <a:prstGeom prst="rect">
            <a:avLst/>
          </a:prstGeom>
        </p:spPr>
      </p:pic>
      <p:pic>
        <p:nvPicPr>
          <p:cNvPr id="9" name="Picture 8" descr="Map&#10;&#10;Description automatically generated">
            <a:extLst>
              <a:ext uri="{FF2B5EF4-FFF2-40B4-BE49-F238E27FC236}">
                <a16:creationId xmlns:a16="http://schemas.microsoft.com/office/drawing/2014/main" id="{2A472B93-E470-51D7-7DC8-FEB5F654B3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75862" y="987657"/>
            <a:ext cx="2382012" cy="1601610"/>
          </a:xfrm>
          <a:prstGeom prst="rect">
            <a:avLst/>
          </a:prstGeom>
        </p:spPr>
      </p:pic>
      <p:pic>
        <p:nvPicPr>
          <p:cNvPr id="2" name="Picture 1">
            <a:extLst>
              <a:ext uri="{FF2B5EF4-FFF2-40B4-BE49-F238E27FC236}">
                <a16:creationId xmlns:a16="http://schemas.microsoft.com/office/drawing/2014/main" id="{2B893B9D-3877-1643-8663-795EA939C43D}"/>
              </a:ext>
            </a:extLst>
          </p:cNvPr>
          <p:cNvPicPr>
            <a:picLocks noChangeAspect="1"/>
          </p:cNvPicPr>
          <p:nvPr/>
        </p:nvPicPr>
        <p:blipFill>
          <a:blip r:embed="rId6"/>
          <a:stretch>
            <a:fillRect/>
          </a:stretch>
        </p:blipFill>
        <p:spPr>
          <a:xfrm>
            <a:off x="7689539" y="3355038"/>
            <a:ext cx="1454461" cy="1230699"/>
          </a:xfrm>
          <a:prstGeom prst="rect">
            <a:avLst/>
          </a:prstGeom>
        </p:spPr>
      </p:pic>
    </p:spTree>
    <p:extLst>
      <p:ext uri="{BB962C8B-B14F-4D97-AF65-F5344CB8AC3E}">
        <p14:creationId xmlns:p14="http://schemas.microsoft.com/office/powerpoint/2010/main" val="1053810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1">
            <a:extLst>
              <a:ext uri="{FF2B5EF4-FFF2-40B4-BE49-F238E27FC236}">
                <a16:creationId xmlns:a16="http://schemas.microsoft.com/office/drawing/2014/main" id="{15901F9F-8CE9-4B76-F236-B629CF3E3136}"/>
              </a:ext>
            </a:extLst>
          </p:cNvPr>
          <p:cNvSpPr>
            <a:spLocks noGrp="1"/>
          </p:cNvSpPr>
          <p:nvPr>
            <p:ph type="title"/>
          </p:nvPr>
        </p:nvSpPr>
        <p:spPr>
          <a:xfrm>
            <a:off x="413175" y="-56098"/>
            <a:ext cx="6136475" cy="1325563"/>
          </a:xfrm>
        </p:spPr>
        <p:txBody>
          <a:bodyPr/>
          <a:lstStyle/>
          <a:p>
            <a:r>
              <a:rPr lang="en-GB" dirty="0">
                <a:latin typeface="Clash Display Medium" pitchFamily="50" charset="0"/>
              </a:rPr>
              <a:t>Software infrastructure (deployment)</a:t>
            </a:r>
            <a:endParaRPr lang="en-US" dirty="0">
              <a:latin typeface="Clash Display Medium" pitchFamily="50" charset="0"/>
            </a:endParaRPr>
          </a:p>
        </p:txBody>
      </p:sp>
      <p:pic>
        <p:nvPicPr>
          <p:cNvPr id="5" name="Content Placeholder 4">
            <a:extLst>
              <a:ext uri="{FF2B5EF4-FFF2-40B4-BE49-F238E27FC236}">
                <a16:creationId xmlns:a16="http://schemas.microsoft.com/office/drawing/2014/main" id="{B8DC54BA-E084-7581-871F-F029FE865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5182" y="2440822"/>
            <a:ext cx="3327223" cy="1975539"/>
          </a:xfrm>
          <a:prstGeom prst="rect">
            <a:avLst/>
          </a:prstGeom>
          <a:noFill/>
          <a:ln>
            <a:noFill/>
          </a:ln>
        </p:spPr>
      </p:pic>
      <p:pic>
        <p:nvPicPr>
          <p:cNvPr id="6" name="Picture 5">
            <a:extLst>
              <a:ext uri="{FF2B5EF4-FFF2-40B4-BE49-F238E27FC236}">
                <a16:creationId xmlns:a16="http://schemas.microsoft.com/office/drawing/2014/main" id="{C848AE30-311D-BD29-F406-67EA0C07C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1727" y="1269465"/>
            <a:ext cx="3223145" cy="1095604"/>
          </a:xfrm>
          <a:prstGeom prst="rect">
            <a:avLst/>
          </a:prstGeom>
        </p:spPr>
      </p:pic>
      <p:sp>
        <p:nvSpPr>
          <p:cNvPr id="7" name="TextBox 6">
            <a:extLst>
              <a:ext uri="{FF2B5EF4-FFF2-40B4-BE49-F238E27FC236}">
                <a16:creationId xmlns:a16="http://schemas.microsoft.com/office/drawing/2014/main" id="{6FC794C2-845F-3472-0ACD-08A715E4D666}"/>
              </a:ext>
            </a:extLst>
          </p:cNvPr>
          <p:cNvSpPr txBox="1"/>
          <p:nvPr/>
        </p:nvSpPr>
        <p:spPr>
          <a:xfrm>
            <a:off x="0" y="854056"/>
            <a:ext cx="5376672" cy="3785652"/>
          </a:xfrm>
          <a:prstGeom prst="rect">
            <a:avLst/>
          </a:prstGeom>
          <a:noFill/>
        </p:spPr>
        <p:txBody>
          <a:bodyPr wrap="square" rtlCol="0">
            <a:spAutoFit/>
          </a:bodyPr>
          <a:lstStyle/>
          <a:p>
            <a:pPr marL="285750" indent="-285750" algn="just">
              <a:buFont typeface="Arial" panose="020B0604020202020204" pitchFamily="34" charset="0"/>
              <a:buChar char="•"/>
            </a:pPr>
            <a:r>
              <a:rPr lang="en-US" sz="1200" b="0" i="0" dirty="0">
                <a:solidFill>
                  <a:srgbClr val="000000"/>
                </a:solidFill>
                <a:effectLst/>
                <a:latin typeface="Clash Display Light" pitchFamily="50" charset="0"/>
              </a:rPr>
              <a:t>Serverless computing enables developers to build applications faster by eliminating the need for them to manage infrastructure. With serverless applications, the cloud service provider automatically provisions, scales, and manages the infrastructure required to run the code. This technology also eliminate infrastructure management tasks like capacity provisioning and patching, so you can focus on writing code that serves your customers. Serverless applications start with AWS Lambda, an event-driven compute service natively integrated with over 200 AWS services and software as a service (SaaS) applications.</a:t>
            </a:r>
          </a:p>
          <a:p>
            <a:pPr marL="285750" indent="-285750" algn="just">
              <a:buFont typeface="Arial" panose="020B0604020202020204" pitchFamily="34" charset="0"/>
              <a:buChar char="•"/>
            </a:pPr>
            <a:endParaRPr lang="en-US" sz="1200" b="0" i="0" dirty="0">
              <a:solidFill>
                <a:srgbClr val="000000"/>
              </a:solidFill>
              <a:effectLst/>
              <a:latin typeface="Clash Display Light" pitchFamily="50" charset="0"/>
            </a:endParaRPr>
          </a:p>
          <a:p>
            <a:pPr marL="285750" indent="-285750" algn="just">
              <a:buFont typeface="Arial" panose="020B0604020202020204" pitchFamily="34" charset="0"/>
              <a:buChar char="•"/>
            </a:pPr>
            <a:r>
              <a:rPr lang="en-US" sz="1200" b="0" i="0" dirty="0">
                <a:solidFill>
                  <a:srgbClr val="000000"/>
                </a:solidFill>
                <a:effectLst/>
                <a:latin typeface="Clash Display Light" pitchFamily="50" charset="0"/>
              </a:rPr>
              <a:t>In understanding the definition of serverless computing, it’s important to note that servers are still running the code. The serverless name comes from the fact that the tasks associated with infrastructure provisioning and management are invisible to the developer. This approach enables developers to increase their focus on the business logic and deliver more value to the core of the business. Serverless computing helps teams increase their productivity and bring products to market faster, and it allows organizations to better optimize resources and stay focused on innovation.</a:t>
            </a:r>
          </a:p>
        </p:txBody>
      </p:sp>
      <p:pic>
        <p:nvPicPr>
          <p:cNvPr id="2" name="Picture 1">
            <a:extLst>
              <a:ext uri="{FF2B5EF4-FFF2-40B4-BE49-F238E27FC236}">
                <a16:creationId xmlns:a16="http://schemas.microsoft.com/office/drawing/2014/main" id="{F85AAE1D-F1F6-134A-36E8-6246656F5BBA}"/>
              </a:ext>
            </a:extLst>
          </p:cNvPr>
          <p:cNvPicPr>
            <a:picLocks noChangeAspect="1"/>
          </p:cNvPicPr>
          <p:nvPr/>
        </p:nvPicPr>
        <p:blipFill>
          <a:blip r:embed="rId5"/>
          <a:stretch>
            <a:fillRect/>
          </a:stretch>
        </p:blipFill>
        <p:spPr>
          <a:xfrm>
            <a:off x="6681825" y="234073"/>
            <a:ext cx="1322947" cy="957155"/>
          </a:xfrm>
          <a:prstGeom prst="rect">
            <a:avLst/>
          </a:prstGeom>
        </p:spPr>
      </p:pic>
    </p:spTree>
    <p:extLst>
      <p:ext uri="{BB962C8B-B14F-4D97-AF65-F5344CB8AC3E}">
        <p14:creationId xmlns:p14="http://schemas.microsoft.com/office/powerpoint/2010/main" val="36143673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1">
            <a:extLst>
              <a:ext uri="{FF2B5EF4-FFF2-40B4-BE49-F238E27FC236}">
                <a16:creationId xmlns:a16="http://schemas.microsoft.com/office/drawing/2014/main" id="{D418F92B-3C88-B873-EB3B-260355AE69A2}"/>
              </a:ext>
            </a:extLst>
          </p:cNvPr>
          <p:cNvSpPr>
            <a:spLocks noGrp="1"/>
          </p:cNvSpPr>
          <p:nvPr>
            <p:ph type="title"/>
          </p:nvPr>
        </p:nvSpPr>
        <p:spPr>
          <a:xfrm>
            <a:off x="1916430" y="189761"/>
            <a:ext cx="5311140" cy="724249"/>
          </a:xfrm>
        </p:spPr>
        <p:txBody>
          <a:bodyPr/>
          <a:lstStyle/>
          <a:p>
            <a:r>
              <a:rPr lang="en-GB" dirty="0">
                <a:latin typeface="Clash Display Medium" pitchFamily="50" charset="0"/>
              </a:rPr>
              <a:t>Software infrastructure (deployment)</a:t>
            </a:r>
            <a:endParaRPr lang="en-US" dirty="0">
              <a:latin typeface="Clash Display Medium" pitchFamily="50" charset="0"/>
            </a:endParaRPr>
          </a:p>
        </p:txBody>
      </p:sp>
      <p:sp>
        <p:nvSpPr>
          <p:cNvPr id="9" name="Content Placeholder 2">
            <a:extLst>
              <a:ext uri="{FF2B5EF4-FFF2-40B4-BE49-F238E27FC236}">
                <a16:creationId xmlns:a16="http://schemas.microsoft.com/office/drawing/2014/main" id="{77D09230-62F1-7174-DC89-1312DB3B4976}"/>
              </a:ext>
            </a:extLst>
          </p:cNvPr>
          <p:cNvSpPr txBox="1">
            <a:spLocks/>
          </p:cNvSpPr>
          <p:nvPr/>
        </p:nvSpPr>
        <p:spPr>
          <a:xfrm>
            <a:off x="225878" y="603924"/>
            <a:ext cx="8692244" cy="212939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US" sz="1600" dirty="0">
                <a:solidFill>
                  <a:srgbClr val="333333"/>
                </a:solidFill>
                <a:latin typeface="Clash Display Light" pitchFamily="50" charset="0"/>
              </a:rPr>
              <a:t>Amazon Simple Storage Service (Amazon S3) is an object storage service offering industry-leading scalability, data availability, security, and performance. Customers of all sizes and industries can store and protect any amount of data for virtually any use case, such as data lakes, cloud-native applications, and mobile apps. With cost-effective storage classes and easy-to-use management features, you can optimize costs, organize data, and configure fine-tuned access controls to meet specific business, organizational, and compliance requirements</a:t>
            </a:r>
            <a:r>
              <a:rPr lang="en-US" sz="1800" dirty="0">
                <a:solidFill>
                  <a:srgbClr val="333333"/>
                </a:solidFill>
                <a:latin typeface="Clash Display Light" pitchFamily="50" charset="0"/>
              </a:rPr>
              <a:t>.</a:t>
            </a:r>
            <a:endParaRPr lang="en-US" sz="1800" dirty="0">
              <a:latin typeface="Clash Display Light" pitchFamily="50" charset="0"/>
            </a:endParaRPr>
          </a:p>
        </p:txBody>
      </p:sp>
      <p:pic>
        <p:nvPicPr>
          <p:cNvPr id="11" name="Picture 10">
            <a:extLst>
              <a:ext uri="{FF2B5EF4-FFF2-40B4-BE49-F238E27FC236}">
                <a16:creationId xmlns:a16="http://schemas.microsoft.com/office/drawing/2014/main" id="{65549059-64B8-7E0C-52F8-72DC16B4D73A}"/>
              </a:ext>
            </a:extLst>
          </p:cNvPr>
          <p:cNvPicPr>
            <a:picLocks noChangeAspect="1"/>
          </p:cNvPicPr>
          <p:nvPr/>
        </p:nvPicPr>
        <p:blipFill>
          <a:blip r:embed="rId3"/>
          <a:stretch>
            <a:fillRect/>
          </a:stretch>
        </p:blipFill>
        <p:spPr>
          <a:xfrm>
            <a:off x="7659763" y="3412273"/>
            <a:ext cx="1455268" cy="1231381"/>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9E24A1D-A7A3-24BB-2984-215952B65E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6741" y="2571750"/>
            <a:ext cx="4631474" cy="1746615"/>
          </a:xfrm>
          <a:prstGeom prst="rect">
            <a:avLst/>
          </a:prstGeom>
        </p:spPr>
      </p:pic>
    </p:spTree>
    <p:extLst>
      <p:ext uri="{BB962C8B-B14F-4D97-AF65-F5344CB8AC3E}">
        <p14:creationId xmlns:p14="http://schemas.microsoft.com/office/powerpoint/2010/main" val="647092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itle 1">
            <a:extLst>
              <a:ext uri="{FF2B5EF4-FFF2-40B4-BE49-F238E27FC236}">
                <a16:creationId xmlns:a16="http://schemas.microsoft.com/office/drawing/2014/main" id="{154FBB7B-29C5-40CF-60FC-5602E3979AEE}"/>
              </a:ext>
            </a:extLst>
          </p:cNvPr>
          <p:cNvSpPr>
            <a:spLocks noGrp="1"/>
          </p:cNvSpPr>
          <p:nvPr>
            <p:ph type="title"/>
          </p:nvPr>
        </p:nvSpPr>
        <p:spPr>
          <a:xfrm>
            <a:off x="775567" y="202058"/>
            <a:ext cx="7117080" cy="908158"/>
          </a:xfrm>
        </p:spPr>
        <p:txBody>
          <a:bodyPr/>
          <a:lstStyle/>
          <a:p>
            <a:r>
              <a:rPr lang="en-GB" dirty="0">
                <a:latin typeface="Clash Display Medium" pitchFamily="50" charset="0"/>
              </a:rPr>
              <a:t>Software infrastructure (deployment)</a:t>
            </a:r>
            <a:endParaRPr lang="en-US" dirty="0">
              <a:latin typeface="Clash Display Medium" pitchFamily="50" charset="0"/>
            </a:endParaRPr>
          </a:p>
        </p:txBody>
      </p:sp>
      <p:sp>
        <p:nvSpPr>
          <p:cNvPr id="5" name="Content Placeholder 2">
            <a:extLst>
              <a:ext uri="{FF2B5EF4-FFF2-40B4-BE49-F238E27FC236}">
                <a16:creationId xmlns:a16="http://schemas.microsoft.com/office/drawing/2014/main" id="{85FF23E7-DEAF-A87E-55A0-3F6E819A97EB}"/>
              </a:ext>
            </a:extLst>
          </p:cNvPr>
          <p:cNvSpPr txBox="1">
            <a:spLocks/>
          </p:cNvSpPr>
          <p:nvPr/>
        </p:nvSpPr>
        <p:spPr>
          <a:xfrm>
            <a:off x="94689" y="1110216"/>
            <a:ext cx="8478837" cy="178680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algn="just"/>
            <a:r>
              <a:rPr lang="en-US" sz="2000" dirty="0">
                <a:solidFill>
                  <a:srgbClr val="333333"/>
                </a:solidFill>
                <a:latin typeface="Clash Display Light" pitchFamily="50" charset="0"/>
              </a:rPr>
              <a:t>      Amazon DynamoDB is a fully managed, serverless, key-value NoSQL database designed to run high-performance applications at any scale. DynamoDB offers built-in security, continuous backups, automated multi-Region replication, in-memory caching, and data import and export tools.</a:t>
            </a:r>
            <a:endParaRPr lang="en-US" sz="2000" dirty="0">
              <a:latin typeface="Clash Display Light" pitchFamily="50" charset="0"/>
            </a:endParaRPr>
          </a:p>
        </p:txBody>
      </p:sp>
      <p:pic>
        <p:nvPicPr>
          <p:cNvPr id="6" name="Picture 5" descr="Graphical user interface, application&#10;&#10;Description automatically generated">
            <a:extLst>
              <a:ext uri="{FF2B5EF4-FFF2-40B4-BE49-F238E27FC236}">
                <a16:creationId xmlns:a16="http://schemas.microsoft.com/office/drawing/2014/main" id="{D4EDBD29-B397-527D-BBFD-22DFB3C0F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2663" y="2716733"/>
            <a:ext cx="4878755" cy="1629896"/>
          </a:xfrm>
          <a:prstGeom prst="rect">
            <a:avLst/>
          </a:prstGeom>
        </p:spPr>
      </p:pic>
      <p:pic>
        <p:nvPicPr>
          <p:cNvPr id="7" name="Picture 6">
            <a:extLst>
              <a:ext uri="{FF2B5EF4-FFF2-40B4-BE49-F238E27FC236}">
                <a16:creationId xmlns:a16="http://schemas.microsoft.com/office/drawing/2014/main" id="{EE28A0AB-D2F0-6C40-1E73-0C680EE5CDEB}"/>
              </a:ext>
            </a:extLst>
          </p:cNvPr>
          <p:cNvPicPr>
            <a:picLocks noChangeAspect="1"/>
          </p:cNvPicPr>
          <p:nvPr/>
        </p:nvPicPr>
        <p:blipFill>
          <a:blip r:embed="rId4"/>
          <a:stretch>
            <a:fillRect/>
          </a:stretch>
        </p:blipFill>
        <p:spPr>
          <a:xfrm>
            <a:off x="0" y="3332386"/>
            <a:ext cx="2086915" cy="1281439"/>
          </a:xfrm>
          <a:prstGeom prst="rect">
            <a:avLst/>
          </a:prstGeom>
        </p:spPr>
      </p:pic>
    </p:spTree>
    <p:extLst>
      <p:ext uri="{BB962C8B-B14F-4D97-AF65-F5344CB8AC3E}">
        <p14:creationId xmlns:p14="http://schemas.microsoft.com/office/powerpoint/2010/main" val="3593461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Title 1">
            <a:extLst>
              <a:ext uri="{FF2B5EF4-FFF2-40B4-BE49-F238E27FC236}">
                <a16:creationId xmlns:a16="http://schemas.microsoft.com/office/drawing/2014/main" id="{0D0B2F30-A6A1-9D39-6849-143852D493DE}"/>
              </a:ext>
            </a:extLst>
          </p:cNvPr>
          <p:cNvSpPr>
            <a:spLocks noGrp="1"/>
          </p:cNvSpPr>
          <p:nvPr>
            <p:ph type="title"/>
          </p:nvPr>
        </p:nvSpPr>
        <p:spPr>
          <a:xfrm>
            <a:off x="1398427" y="151103"/>
            <a:ext cx="5841802" cy="1325563"/>
          </a:xfrm>
        </p:spPr>
        <p:txBody>
          <a:bodyPr/>
          <a:lstStyle/>
          <a:p>
            <a:r>
              <a:rPr lang="en-GB" dirty="0">
                <a:latin typeface="Clash Display Medium" pitchFamily="50" charset="0"/>
              </a:rPr>
              <a:t>Software infrastructure (deployment)</a:t>
            </a:r>
            <a:endParaRPr lang="en-US" dirty="0">
              <a:latin typeface="Clash Display Medium" pitchFamily="50" charset="0"/>
            </a:endParaRPr>
          </a:p>
        </p:txBody>
      </p:sp>
      <p:sp>
        <p:nvSpPr>
          <p:cNvPr id="8" name="TextBox 7">
            <a:extLst>
              <a:ext uri="{FF2B5EF4-FFF2-40B4-BE49-F238E27FC236}">
                <a16:creationId xmlns:a16="http://schemas.microsoft.com/office/drawing/2014/main" id="{3B9CA7BB-A482-01E6-7B26-38275DB26C29}"/>
              </a:ext>
            </a:extLst>
          </p:cNvPr>
          <p:cNvSpPr txBox="1"/>
          <p:nvPr/>
        </p:nvSpPr>
        <p:spPr>
          <a:xfrm>
            <a:off x="91517" y="1243135"/>
            <a:ext cx="8717125" cy="2492990"/>
          </a:xfrm>
          <a:prstGeom prst="rect">
            <a:avLst/>
          </a:prstGeom>
          <a:noFill/>
        </p:spPr>
        <p:txBody>
          <a:bodyPr wrap="square" rtlCol="0">
            <a:spAutoFit/>
          </a:bodyPr>
          <a:lstStyle/>
          <a:p>
            <a:pPr marL="285750" indent="-285750" algn="just">
              <a:buFont typeface="Arial" panose="020B0604020202020204" pitchFamily="34" charset="0"/>
              <a:buChar char="•"/>
            </a:pPr>
            <a:r>
              <a:rPr lang="en-US" sz="1200" b="0" i="0" dirty="0">
                <a:solidFill>
                  <a:srgbClr val="000000"/>
                </a:solidFill>
                <a:effectLst/>
                <a:latin typeface="Clash Display Light" pitchFamily="50" charset="0"/>
              </a:rPr>
              <a:t>Serverless computing enables developers to build applications faster by eliminating the need for them to manage infrastructure. With serverless applications, the cloud service provider automatically provisions, scales, and manages the infrastructure required to run the code. This technology also eliminate infrastructure management tasks like capacity provisioning and patching, so you can focus on writing code that serves your customers. Serverless applications start with AWS Lambda, an event-driven compute service natively integrated with over 200 AWS services and software as a service (SaaS) applications.</a:t>
            </a:r>
          </a:p>
          <a:p>
            <a:pPr marL="285750" indent="-285750" algn="just">
              <a:buFont typeface="Arial" panose="020B0604020202020204" pitchFamily="34" charset="0"/>
              <a:buChar char="•"/>
            </a:pPr>
            <a:endParaRPr lang="en-US" sz="1200" b="0" i="0" dirty="0">
              <a:solidFill>
                <a:srgbClr val="000000"/>
              </a:solidFill>
              <a:effectLst/>
              <a:latin typeface="Clash Display Light" pitchFamily="50" charset="0"/>
            </a:endParaRPr>
          </a:p>
          <a:p>
            <a:pPr marL="285750" indent="-285750" algn="just">
              <a:buFont typeface="Arial" panose="020B0604020202020204" pitchFamily="34" charset="0"/>
              <a:buChar char="•"/>
            </a:pPr>
            <a:r>
              <a:rPr lang="en-US" sz="1200" b="0" i="0" dirty="0">
                <a:solidFill>
                  <a:srgbClr val="000000"/>
                </a:solidFill>
                <a:effectLst/>
                <a:latin typeface="Clash Display Light" pitchFamily="50" charset="0"/>
              </a:rPr>
              <a:t>In understanding the definition of serverless computing, it’s important to note that servers are still running the code. The serverless name comes from the fact that the tasks associated with infrastructure provisioning and management are invisible to the developer. This approach enables developers to increase their focus on the business logic and deliver more value to the core of the business. Serverless computing helps teams increase their productivity and bring products to market faster, and it allows organizations to better optimize resources and stay focused on innovation.</a:t>
            </a:r>
          </a:p>
        </p:txBody>
      </p:sp>
      <p:pic>
        <p:nvPicPr>
          <p:cNvPr id="9" name="Picture 8" descr="Graphical user interface, application&#10;&#10;Description automatically generated">
            <a:extLst>
              <a:ext uri="{FF2B5EF4-FFF2-40B4-BE49-F238E27FC236}">
                <a16:creationId xmlns:a16="http://schemas.microsoft.com/office/drawing/2014/main" id="{F7E114E1-FEAF-448E-EEA0-52F98C762F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128" y="3990584"/>
            <a:ext cx="4312921" cy="982783"/>
          </a:xfrm>
          <a:prstGeom prst="rect">
            <a:avLst/>
          </a:prstGeom>
        </p:spPr>
      </p:pic>
      <p:pic>
        <p:nvPicPr>
          <p:cNvPr id="10" name="Content Placeholder 6" descr="A picture containing diagram&#10;&#10;Description automatically generated">
            <a:extLst>
              <a:ext uri="{FF2B5EF4-FFF2-40B4-BE49-F238E27FC236}">
                <a16:creationId xmlns:a16="http://schemas.microsoft.com/office/drawing/2014/main" id="{7F0C98E1-7557-0D3B-E754-99CBA35B7D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229" y="3990584"/>
            <a:ext cx="2971352" cy="1001813"/>
          </a:xfrm>
          <a:prstGeom prst="rect">
            <a:avLst/>
          </a:prstGeom>
          <a:noFill/>
          <a:ln>
            <a:noFill/>
          </a:ln>
        </p:spPr>
      </p:pic>
    </p:spTree>
    <p:extLst>
      <p:ext uri="{BB962C8B-B14F-4D97-AF65-F5344CB8AC3E}">
        <p14:creationId xmlns:p14="http://schemas.microsoft.com/office/powerpoint/2010/main" val="2473657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535D5D-0A52-DCB0-1B7E-F911A99B76AF}"/>
              </a:ext>
            </a:extLst>
          </p:cNvPr>
          <p:cNvSpPr>
            <a:spLocks noGrp="1"/>
          </p:cNvSpPr>
          <p:nvPr>
            <p:ph type="subTitle" idx="1"/>
          </p:nvPr>
        </p:nvSpPr>
        <p:spPr>
          <a:xfrm>
            <a:off x="0" y="6112"/>
            <a:ext cx="5297307" cy="1354820"/>
          </a:xfrm>
        </p:spPr>
        <p:txBody>
          <a:bodyPr/>
          <a:lstStyle/>
          <a:p>
            <a:r>
              <a:rPr lang="en-GB" dirty="0">
                <a:solidFill>
                  <a:schemeClr val="tx1"/>
                </a:solidFill>
              </a:rPr>
              <a:t>Realtime data and notifications</a:t>
            </a:r>
            <a:endParaRPr lang="en-US" dirty="0">
              <a:solidFill>
                <a:schemeClr val="tx1"/>
              </a:solidFill>
            </a:endParaRPr>
          </a:p>
        </p:txBody>
      </p:sp>
      <p:sp>
        <p:nvSpPr>
          <p:cNvPr id="6" name="TextBox 5">
            <a:extLst>
              <a:ext uri="{FF2B5EF4-FFF2-40B4-BE49-F238E27FC236}">
                <a16:creationId xmlns:a16="http://schemas.microsoft.com/office/drawing/2014/main" id="{4278AE10-E6F5-A136-99A5-8559247B7473}"/>
              </a:ext>
            </a:extLst>
          </p:cNvPr>
          <p:cNvSpPr txBox="1"/>
          <p:nvPr/>
        </p:nvSpPr>
        <p:spPr>
          <a:xfrm>
            <a:off x="315046" y="1060600"/>
            <a:ext cx="5993546" cy="4062651"/>
          </a:xfrm>
          <a:prstGeom prst="rect">
            <a:avLst/>
          </a:prstGeom>
          <a:noFill/>
        </p:spPr>
        <p:txBody>
          <a:bodyPr wrap="square" rtlCol="0">
            <a:spAutoFit/>
          </a:bodyPr>
          <a:lstStyle/>
          <a:p>
            <a:r>
              <a:rPr lang="en-GB" sz="2000" dirty="0" err="1"/>
              <a:t>WebSockets</a:t>
            </a:r>
            <a:r>
              <a:rPr lang="en-GB" sz="2000" dirty="0"/>
              <a:t> with Pusher</a:t>
            </a:r>
            <a:endParaRPr lang="en-GB" sz="1800" dirty="0"/>
          </a:p>
          <a:p>
            <a:endParaRPr lang="en-GB" dirty="0"/>
          </a:p>
          <a:p>
            <a:r>
              <a:rPr lang="en-US" i="1" dirty="0"/>
              <a:t>Pusher Channels is a hosted </a:t>
            </a:r>
            <a:r>
              <a:rPr lang="en-US" i="1" dirty="0" err="1"/>
              <a:t>WebSockets</a:t>
            </a:r>
            <a:r>
              <a:rPr lang="en-US" i="1" dirty="0"/>
              <a:t> solution for building powerful </a:t>
            </a:r>
            <a:r>
              <a:rPr lang="en-US" i="1" dirty="0" err="1"/>
              <a:t>realtime</a:t>
            </a:r>
            <a:r>
              <a:rPr lang="en-US" i="1" dirty="0"/>
              <a:t> interactive apps. it solves complex </a:t>
            </a:r>
            <a:r>
              <a:rPr lang="en-US" i="1" dirty="0" err="1"/>
              <a:t>realtime</a:t>
            </a:r>
            <a:r>
              <a:rPr lang="en-US" i="1" dirty="0"/>
              <a:t> infrastructure so you don’t have to.</a:t>
            </a:r>
          </a:p>
          <a:p>
            <a:pPr marL="285750" indent="-285750">
              <a:buFont typeface="Arial" panose="020B0604020202020204" pitchFamily="34" charset="0"/>
              <a:buChar char="•"/>
            </a:pPr>
            <a:r>
              <a:rPr lang="en-US" dirty="0"/>
              <a:t>Bi-directional data exchange/transfer</a:t>
            </a:r>
          </a:p>
          <a:p>
            <a:r>
              <a:rPr lang="en-US" dirty="0"/>
              <a:t>By transmitting data in both directions simultaneously through a single connection, you can greatly reduce unnecessary network traffic and delay</a:t>
            </a:r>
          </a:p>
          <a:p>
            <a:pPr marL="285750" indent="-285750">
              <a:buFont typeface="Arial" panose="020B0604020202020204" pitchFamily="34" charset="0"/>
              <a:buChar char="•"/>
            </a:pPr>
            <a:r>
              <a:rPr lang="en-US" dirty="0"/>
              <a:t>Traverse firewalls and proxies with ease</a:t>
            </a:r>
          </a:p>
          <a:p>
            <a:r>
              <a:rPr lang="en-US" dirty="0"/>
              <a:t>Power through proxies and firewalls, supporting simultaneous two-way upstream and downstream communication</a:t>
            </a:r>
          </a:p>
          <a:p>
            <a:pPr marL="285750" indent="-285750">
              <a:buFont typeface="Arial" panose="020B0604020202020204" pitchFamily="34" charset="0"/>
              <a:buChar char="•"/>
            </a:pPr>
            <a:r>
              <a:rPr lang="en-US" dirty="0"/>
              <a:t>Backwards compatible with HTTP connections</a:t>
            </a:r>
          </a:p>
          <a:p>
            <a:r>
              <a:rPr lang="en-US" dirty="0"/>
              <a:t>Compatibility with earlier versions of HTTP connection meaning you can switch between HTTP and WebSocket connections as required</a:t>
            </a:r>
          </a:p>
          <a:p>
            <a:pPr marL="285750" indent="-285750">
              <a:buFont typeface="Arial" panose="020B0604020202020204" pitchFamily="34" charset="0"/>
              <a:buChar char="•"/>
            </a:pPr>
            <a:r>
              <a:rPr lang="en-US" b="1" dirty="0"/>
              <a:t>Publish/Subscribe event pattern</a:t>
            </a:r>
          </a:p>
          <a:p>
            <a:r>
              <a:rPr lang="en-US" b="1" dirty="0"/>
              <a:t>Channels allows you to send messages to and from a server and receive event-driven responses without continuously polling the server, resulting in a highly efficient data transfer model</a:t>
            </a:r>
          </a:p>
        </p:txBody>
      </p:sp>
      <p:pic>
        <p:nvPicPr>
          <p:cNvPr id="13" name="Picture 12">
            <a:extLst>
              <a:ext uri="{FF2B5EF4-FFF2-40B4-BE49-F238E27FC236}">
                <a16:creationId xmlns:a16="http://schemas.microsoft.com/office/drawing/2014/main" id="{07E549F3-FE61-031C-87BE-E74AE41B68F0}"/>
              </a:ext>
            </a:extLst>
          </p:cNvPr>
          <p:cNvPicPr>
            <a:picLocks noChangeAspect="1"/>
          </p:cNvPicPr>
          <p:nvPr/>
        </p:nvPicPr>
        <p:blipFill>
          <a:blip r:embed="rId2"/>
          <a:stretch>
            <a:fillRect/>
          </a:stretch>
        </p:blipFill>
        <p:spPr>
          <a:xfrm>
            <a:off x="6937552" y="3579246"/>
            <a:ext cx="1891402" cy="916015"/>
          </a:xfrm>
          <a:prstGeom prst="rect">
            <a:avLst/>
          </a:prstGeom>
        </p:spPr>
      </p:pic>
      <p:pic>
        <p:nvPicPr>
          <p:cNvPr id="15" name="Picture 14">
            <a:extLst>
              <a:ext uri="{FF2B5EF4-FFF2-40B4-BE49-F238E27FC236}">
                <a16:creationId xmlns:a16="http://schemas.microsoft.com/office/drawing/2014/main" id="{4BA72A1F-9F30-C36D-84A3-6AD5154F5696}"/>
              </a:ext>
            </a:extLst>
          </p:cNvPr>
          <p:cNvPicPr>
            <a:picLocks noChangeAspect="1"/>
          </p:cNvPicPr>
          <p:nvPr/>
        </p:nvPicPr>
        <p:blipFill rotWithShape="1">
          <a:blip r:embed="rId3"/>
          <a:srcRect r="20086"/>
          <a:stretch/>
        </p:blipFill>
        <p:spPr>
          <a:xfrm>
            <a:off x="5620631" y="97462"/>
            <a:ext cx="3288172" cy="1466792"/>
          </a:xfrm>
          <a:prstGeom prst="rect">
            <a:avLst/>
          </a:prstGeom>
        </p:spPr>
      </p:pic>
    </p:spTree>
    <p:extLst>
      <p:ext uri="{BB962C8B-B14F-4D97-AF65-F5344CB8AC3E}">
        <p14:creationId xmlns:p14="http://schemas.microsoft.com/office/powerpoint/2010/main" val="1794392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74DF3507-963D-BCF0-9319-EAF0912CA3F2}"/>
              </a:ext>
            </a:extLst>
          </p:cNvPr>
          <p:cNvSpPr>
            <a:spLocks noGrp="1"/>
          </p:cNvSpPr>
          <p:nvPr>
            <p:ph type="title"/>
          </p:nvPr>
        </p:nvSpPr>
        <p:spPr>
          <a:xfrm>
            <a:off x="757538" y="605659"/>
            <a:ext cx="6632003" cy="477291"/>
          </a:xfrm>
        </p:spPr>
        <p:txBody>
          <a:bodyPr/>
          <a:lstStyle/>
          <a:p>
            <a:r>
              <a:rPr lang="en-GB" sz="3200" dirty="0">
                <a:latin typeface="Clash Display Medium" pitchFamily="50" charset="0"/>
              </a:rPr>
              <a:t>Future implementation plans</a:t>
            </a:r>
            <a:endParaRPr lang="en-US" sz="300" dirty="0">
              <a:latin typeface="Clash Display Medium" pitchFamily="50" charset="0"/>
            </a:endParaRPr>
          </a:p>
        </p:txBody>
      </p:sp>
      <p:sp>
        <p:nvSpPr>
          <p:cNvPr id="3" name="Content Placeholder 2">
            <a:extLst>
              <a:ext uri="{FF2B5EF4-FFF2-40B4-BE49-F238E27FC236}">
                <a16:creationId xmlns:a16="http://schemas.microsoft.com/office/drawing/2014/main" id="{5E875631-A175-1138-0DEE-225527079002}"/>
              </a:ext>
            </a:extLst>
          </p:cNvPr>
          <p:cNvSpPr txBox="1">
            <a:spLocks/>
          </p:cNvSpPr>
          <p:nvPr/>
        </p:nvSpPr>
        <p:spPr>
          <a:xfrm>
            <a:off x="495085" y="942836"/>
            <a:ext cx="7813754" cy="35950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3000"/>
              <a:buFont typeface="Istok Web"/>
              <a:buNone/>
              <a:defRPr sz="2500" b="0" i="0" u="none" strike="noStrike" cap="none">
                <a:solidFill>
                  <a:schemeClr val="lt2"/>
                </a:solidFill>
                <a:latin typeface="Istok Web"/>
                <a:ea typeface="Istok Web"/>
                <a:cs typeface="Istok Web"/>
                <a:sym typeface="Istok Web"/>
              </a:defRPr>
            </a:lvl1pPr>
            <a:lvl2pPr marL="914400" marR="0" lvl="1" indent="-317500" algn="ctr" rtl="0">
              <a:lnSpc>
                <a:spcPct val="100000"/>
              </a:lnSpc>
              <a:spcBef>
                <a:spcPts val="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2pPr>
            <a:lvl3pPr marL="1371600" marR="0" lvl="2"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3pPr>
            <a:lvl4pPr marL="1828800" marR="0" lvl="3"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4pPr>
            <a:lvl5pPr marL="2286000" marR="0" lvl="4"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5pPr>
            <a:lvl6pPr marL="2743200" marR="0" lvl="5"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6pPr>
            <a:lvl7pPr marL="3200400" marR="0" lvl="6"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7pPr>
            <a:lvl8pPr marL="3657600" marR="0" lvl="7" indent="-317500" algn="ctr" rtl="0">
              <a:lnSpc>
                <a:spcPct val="100000"/>
              </a:lnSpc>
              <a:spcBef>
                <a:spcPts val="1600"/>
              </a:spcBef>
              <a:spcAft>
                <a:spcPts val="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8pPr>
            <a:lvl9pPr marL="4114800" marR="0" lvl="8" indent="-317500" algn="ctr" rtl="0">
              <a:lnSpc>
                <a:spcPct val="100000"/>
              </a:lnSpc>
              <a:spcBef>
                <a:spcPts val="1600"/>
              </a:spcBef>
              <a:spcAft>
                <a:spcPts val="1600"/>
              </a:spcAft>
              <a:buClr>
                <a:schemeClr val="lt2"/>
              </a:buClr>
              <a:buSzPts val="3000"/>
              <a:buFont typeface="Istok Web"/>
              <a:buNone/>
              <a:defRPr sz="3000" b="0" i="0" u="none" strike="noStrike" cap="none">
                <a:solidFill>
                  <a:schemeClr val="lt2"/>
                </a:solidFill>
                <a:latin typeface="Istok Web"/>
                <a:ea typeface="Istok Web"/>
                <a:cs typeface="Istok Web"/>
                <a:sym typeface="Istok Web"/>
              </a:defRPr>
            </a:lvl9pPr>
          </a:lstStyle>
          <a:p>
            <a:pPr marL="311150" indent="-171450" algn="just">
              <a:lnSpc>
                <a:spcPct val="200000"/>
              </a:lnSpc>
              <a:buSzPct val="200000"/>
              <a:buFont typeface="Arial" panose="020B0604020202020204" pitchFamily="34" charset="0"/>
              <a:buChar char="•"/>
            </a:pPr>
            <a:r>
              <a:rPr lang="en-GB" sz="1200" dirty="0">
                <a:solidFill>
                  <a:schemeClr val="accent5"/>
                </a:solidFill>
                <a:latin typeface="Clash Display Medium" pitchFamily="50" charset="0"/>
              </a:rPr>
              <a:t>Develop a test-extensive plan to ensure bug avoidance and compliance with international measures</a:t>
            </a:r>
          </a:p>
          <a:p>
            <a:pPr marL="311150" indent="-171450" algn="just">
              <a:lnSpc>
                <a:spcPct val="200000"/>
              </a:lnSpc>
              <a:buSzPct val="200000"/>
              <a:buFont typeface="Arial" panose="020B0604020202020204" pitchFamily="34" charset="0"/>
              <a:buChar char="•"/>
            </a:pPr>
            <a:r>
              <a:rPr lang="en-GB" sz="1200" dirty="0">
                <a:solidFill>
                  <a:schemeClr val="accent5"/>
                </a:solidFill>
                <a:latin typeface="Clash Display Medium" pitchFamily="50" charset="0"/>
              </a:rPr>
              <a:t>An inspection subsystem would act as a night watcher through multiple modules of our software</a:t>
            </a:r>
          </a:p>
          <a:p>
            <a:pPr marL="311150" indent="-171450" algn="just">
              <a:lnSpc>
                <a:spcPct val="200000"/>
              </a:lnSpc>
              <a:buSzPct val="200000"/>
              <a:buFont typeface="Arial" panose="020B0604020202020204" pitchFamily="34" charset="0"/>
              <a:buChar char="•"/>
            </a:pPr>
            <a:r>
              <a:rPr lang="en-GB" sz="1200" dirty="0">
                <a:solidFill>
                  <a:schemeClr val="accent5"/>
                </a:solidFill>
                <a:latin typeface="Clash Display Medium" pitchFamily="50" charset="0"/>
              </a:rPr>
              <a:t>Enhance User experience having in consideration users’ UX at previous systems (accessibility)</a:t>
            </a:r>
          </a:p>
          <a:p>
            <a:pPr marL="311150" indent="-171450" algn="just">
              <a:lnSpc>
                <a:spcPct val="200000"/>
              </a:lnSpc>
              <a:buSzPct val="200000"/>
              <a:buFont typeface="Arial" panose="020B0604020202020204" pitchFamily="34" charset="0"/>
              <a:buChar char="•"/>
            </a:pPr>
            <a:r>
              <a:rPr lang="en-GB" sz="1200" dirty="0">
                <a:solidFill>
                  <a:schemeClr val="accent5"/>
                </a:solidFill>
                <a:latin typeface="Clash Display Medium" pitchFamily="50" charset="0"/>
              </a:rPr>
              <a:t>Develop an AI based data model that would monitor or suggest specific data based on probabilities and pattern recognitions</a:t>
            </a:r>
          </a:p>
          <a:p>
            <a:pPr marL="311150" indent="-171450" algn="just">
              <a:lnSpc>
                <a:spcPct val="200000"/>
              </a:lnSpc>
              <a:buSzPct val="200000"/>
              <a:buFont typeface="Arial" panose="020B0604020202020204" pitchFamily="34" charset="0"/>
              <a:buChar char="•"/>
            </a:pPr>
            <a:r>
              <a:rPr lang="en-GB" sz="1200" dirty="0">
                <a:solidFill>
                  <a:schemeClr val="accent5"/>
                </a:solidFill>
                <a:latin typeface="Clash Display Medium" pitchFamily="50" charset="0"/>
              </a:rPr>
              <a:t>Detect and interfere with faulty processes </a:t>
            </a:r>
          </a:p>
          <a:p>
            <a:pPr marL="311150" indent="-171450" algn="just">
              <a:lnSpc>
                <a:spcPct val="200000"/>
              </a:lnSpc>
              <a:buSzPct val="200000"/>
              <a:buFont typeface="Arial" panose="020B0604020202020204" pitchFamily="34" charset="0"/>
              <a:buChar char="•"/>
            </a:pPr>
            <a:r>
              <a:rPr lang="en-US" sz="1200" dirty="0">
                <a:solidFill>
                  <a:schemeClr val="accent5"/>
                </a:solidFill>
                <a:latin typeface="Clash Display Medium" pitchFamily="50" charset="0"/>
              </a:rPr>
              <a:t>safety (spillage, explosion, equipment burn-outs)</a:t>
            </a:r>
          </a:p>
          <a:p>
            <a:pPr marL="311150" indent="-171450" algn="just">
              <a:lnSpc>
                <a:spcPct val="200000"/>
              </a:lnSpc>
              <a:buSzPct val="200000"/>
              <a:buFont typeface="Arial" panose="020B0604020202020204" pitchFamily="34" charset="0"/>
              <a:buChar char="•"/>
            </a:pPr>
            <a:r>
              <a:rPr lang="en-US" sz="1200" dirty="0">
                <a:solidFill>
                  <a:schemeClr val="accent5"/>
                </a:solidFill>
                <a:latin typeface="Clash Display Medium" pitchFamily="50" charset="0"/>
              </a:rPr>
              <a:t>avoid discrepancies and monopolizing and thereby avoid huge losses</a:t>
            </a:r>
          </a:p>
        </p:txBody>
      </p:sp>
    </p:spTree>
    <p:extLst>
      <p:ext uri="{BB962C8B-B14F-4D97-AF65-F5344CB8AC3E}">
        <p14:creationId xmlns:p14="http://schemas.microsoft.com/office/powerpoint/2010/main" val="2054134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Title 1">
            <a:extLst>
              <a:ext uri="{FF2B5EF4-FFF2-40B4-BE49-F238E27FC236}">
                <a16:creationId xmlns:a16="http://schemas.microsoft.com/office/drawing/2014/main" id="{49A7F09C-082F-3209-E9AA-0D500F05057B}"/>
              </a:ext>
            </a:extLst>
          </p:cNvPr>
          <p:cNvSpPr>
            <a:spLocks noGrp="1"/>
          </p:cNvSpPr>
          <p:nvPr>
            <p:ph type="title"/>
          </p:nvPr>
        </p:nvSpPr>
        <p:spPr>
          <a:xfrm>
            <a:off x="222511" y="156117"/>
            <a:ext cx="4646854" cy="1500932"/>
          </a:xfrm>
        </p:spPr>
        <p:txBody>
          <a:bodyPr vert="horz" lIns="91440" tIns="45720" rIns="91440" bIns="45720" rtlCol="0" anchor="ctr">
            <a:normAutofit/>
          </a:bodyPr>
          <a:lstStyle/>
          <a:p>
            <a:r>
              <a:rPr lang="en-US" sz="2800" dirty="0"/>
              <a:t>How close is Egypt to the industry?</a:t>
            </a:r>
          </a:p>
        </p:txBody>
      </p:sp>
      <p:pic>
        <p:nvPicPr>
          <p:cNvPr id="9" name="Content Placeholder 12" descr="Chart&#10;&#10;Description automatically generated">
            <a:extLst>
              <a:ext uri="{FF2B5EF4-FFF2-40B4-BE49-F238E27FC236}">
                <a16:creationId xmlns:a16="http://schemas.microsoft.com/office/drawing/2014/main" id="{FBD48789-B943-731F-55D4-18C6C25CB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5925" y="236619"/>
            <a:ext cx="4079129" cy="2125994"/>
          </a:xfrm>
          <a:prstGeom prst="rect">
            <a:avLst/>
          </a:prstGeom>
          <a:noFill/>
          <a:ln>
            <a:noFill/>
          </a:ln>
        </p:spPr>
      </p:pic>
      <p:sp>
        <p:nvSpPr>
          <p:cNvPr id="10" name="TextBox 9">
            <a:extLst>
              <a:ext uri="{FF2B5EF4-FFF2-40B4-BE49-F238E27FC236}">
                <a16:creationId xmlns:a16="http://schemas.microsoft.com/office/drawing/2014/main" id="{93F27638-6C46-1EC1-D01A-ABBF9DE89F4E}"/>
              </a:ext>
            </a:extLst>
          </p:cNvPr>
          <p:cNvSpPr txBox="1"/>
          <p:nvPr/>
        </p:nvSpPr>
        <p:spPr>
          <a:xfrm>
            <a:off x="-21706" y="1744875"/>
            <a:ext cx="4929351" cy="2872740"/>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1500" dirty="0"/>
              <a:t> Starting from the late 90s, Egypt started to  foresee the potential of investing in the industry.</a:t>
            </a:r>
          </a:p>
          <a:p>
            <a:pPr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Going through the start of 2010 , the industry has proven high ROI.</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Which encouraged Egyptian government and abroad companies and investors to expand even more.</a:t>
            </a:r>
          </a:p>
          <a:p>
            <a:pPr marL="285750" indent="-228600">
              <a:lnSpc>
                <a:spcPct val="90000"/>
              </a:lnSpc>
              <a:spcAft>
                <a:spcPts val="600"/>
              </a:spcAft>
              <a:buFont typeface="Arial" panose="020B0604020202020204" pitchFamily="34" charset="0"/>
              <a:buChar char="•"/>
            </a:pPr>
            <a:endParaRPr lang="en-US" sz="1500" dirty="0"/>
          </a:p>
          <a:p>
            <a:pPr marL="285750" indent="-228600">
              <a:lnSpc>
                <a:spcPct val="90000"/>
              </a:lnSpc>
              <a:spcAft>
                <a:spcPts val="600"/>
              </a:spcAft>
              <a:buFont typeface="Arial" panose="020B0604020202020204" pitchFamily="34" charset="0"/>
              <a:buChar char="•"/>
            </a:pPr>
            <a:r>
              <a:rPr lang="en-US" sz="1500" dirty="0"/>
              <a:t>Unlike many other products, oils involve a long and expensive </a:t>
            </a:r>
            <a:r>
              <a:rPr lang="en-US" sz="1500" b="1" u="sng" dirty="0"/>
              <a:t>process</a:t>
            </a:r>
            <a:r>
              <a:rPr lang="en-US" sz="1500" dirty="0"/>
              <a:t> to extract and refine, aside having the proper resources and infrastructure.</a:t>
            </a:r>
          </a:p>
        </p:txBody>
      </p:sp>
      <p:pic>
        <p:nvPicPr>
          <p:cNvPr id="11" name="Picture 10" descr="Chart, line chart&#10;&#10;Description automatically generated">
            <a:extLst>
              <a:ext uri="{FF2B5EF4-FFF2-40B4-BE49-F238E27FC236}">
                <a16:creationId xmlns:a16="http://schemas.microsoft.com/office/drawing/2014/main" id="{E7BF504E-507F-0D51-6AE3-035419AA21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5925" y="2404600"/>
            <a:ext cx="4079129" cy="2353253"/>
          </a:xfrm>
          <a:prstGeom prst="rect">
            <a:avLst/>
          </a:prstGeom>
        </p:spPr>
      </p:pic>
    </p:spTree>
    <p:extLst>
      <p:ext uri="{BB962C8B-B14F-4D97-AF65-F5344CB8AC3E}">
        <p14:creationId xmlns:p14="http://schemas.microsoft.com/office/powerpoint/2010/main" val="3311491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635" name="Google Shape;2260;p54">
            <a:extLst>
              <a:ext uri="{FF2B5EF4-FFF2-40B4-BE49-F238E27FC236}">
                <a16:creationId xmlns:a16="http://schemas.microsoft.com/office/drawing/2014/main" id="{8FA53B5C-C062-2205-2BE3-3C2BDE75EFC5}"/>
              </a:ext>
            </a:extLst>
          </p:cNvPr>
          <p:cNvSpPr/>
          <p:nvPr/>
        </p:nvSpPr>
        <p:spPr>
          <a:xfrm rot="10800000">
            <a:off x="4449957" y="3036848"/>
            <a:ext cx="473231" cy="473207"/>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2079;p54">
            <a:extLst>
              <a:ext uri="{FF2B5EF4-FFF2-40B4-BE49-F238E27FC236}">
                <a16:creationId xmlns:a16="http://schemas.microsoft.com/office/drawing/2014/main" id="{228F19A1-FF16-149E-18EB-9A013B439C4E}"/>
              </a:ext>
            </a:extLst>
          </p:cNvPr>
          <p:cNvGrpSpPr/>
          <p:nvPr/>
        </p:nvGrpSpPr>
        <p:grpSpPr>
          <a:xfrm>
            <a:off x="4461201" y="674948"/>
            <a:ext cx="4486465" cy="3568390"/>
            <a:chOff x="3118575" y="758175"/>
            <a:chExt cx="1592125" cy="1266325"/>
          </a:xfrm>
        </p:grpSpPr>
        <p:sp>
          <p:nvSpPr>
            <p:cNvPr id="7" name="Google Shape;2080;p54">
              <a:extLst>
                <a:ext uri="{FF2B5EF4-FFF2-40B4-BE49-F238E27FC236}">
                  <a16:creationId xmlns:a16="http://schemas.microsoft.com/office/drawing/2014/main" id="{789D6F49-BE70-14DC-A0B2-208891B57CBE}"/>
                </a:ext>
              </a:extLst>
            </p:cNvPr>
            <p:cNvSpPr/>
            <p:nvPr/>
          </p:nvSpPr>
          <p:spPr>
            <a:xfrm>
              <a:off x="4300900" y="813300"/>
              <a:ext cx="8175" cy="7550"/>
            </a:xfrm>
            <a:custGeom>
              <a:avLst/>
              <a:gdLst/>
              <a:ahLst/>
              <a:cxnLst/>
              <a:rect l="l" t="t" r="r" b="b"/>
              <a:pathLst>
                <a:path w="327" h="302" extrusionOk="0">
                  <a:moveTo>
                    <a:pt x="176" y="1"/>
                  </a:moveTo>
                  <a:cubicBezTo>
                    <a:pt x="76" y="1"/>
                    <a:pt x="1" y="51"/>
                    <a:pt x="1" y="151"/>
                  </a:cubicBezTo>
                  <a:cubicBezTo>
                    <a:pt x="1" y="251"/>
                    <a:pt x="76" y="301"/>
                    <a:pt x="176" y="301"/>
                  </a:cubicBezTo>
                  <a:cubicBezTo>
                    <a:pt x="251" y="301"/>
                    <a:pt x="327" y="251"/>
                    <a:pt x="327" y="151"/>
                  </a:cubicBezTo>
                  <a:cubicBezTo>
                    <a:pt x="327" y="51"/>
                    <a:pt x="251" y="1"/>
                    <a:pt x="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081;p54">
              <a:extLst>
                <a:ext uri="{FF2B5EF4-FFF2-40B4-BE49-F238E27FC236}">
                  <a16:creationId xmlns:a16="http://schemas.microsoft.com/office/drawing/2014/main" id="{467EECEE-81D4-FBA0-A7F4-5B8076F82F79}"/>
                </a:ext>
              </a:extLst>
            </p:cNvPr>
            <p:cNvSpPr/>
            <p:nvPr/>
          </p:nvSpPr>
          <p:spPr>
            <a:xfrm>
              <a:off x="4253275" y="812675"/>
              <a:ext cx="112200" cy="104050"/>
            </a:xfrm>
            <a:custGeom>
              <a:avLst/>
              <a:gdLst/>
              <a:ahLst/>
              <a:cxnLst/>
              <a:rect l="l" t="t" r="r" b="b"/>
              <a:pathLst>
                <a:path w="4488" h="4162" extrusionOk="0">
                  <a:moveTo>
                    <a:pt x="2808" y="1"/>
                  </a:moveTo>
                  <a:cubicBezTo>
                    <a:pt x="2607" y="1"/>
                    <a:pt x="2432" y="176"/>
                    <a:pt x="2432" y="377"/>
                  </a:cubicBezTo>
                  <a:cubicBezTo>
                    <a:pt x="2432" y="502"/>
                    <a:pt x="2482" y="627"/>
                    <a:pt x="2582" y="677"/>
                  </a:cubicBezTo>
                  <a:cubicBezTo>
                    <a:pt x="2532" y="702"/>
                    <a:pt x="2457" y="727"/>
                    <a:pt x="2407" y="778"/>
                  </a:cubicBezTo>
                  <a:cubicBezTo>
                    <a:pt x="2357" y="652"/>
                    <a:pt x="2257" y="577"/>
                    <a:pt x="2131" y="577"/>
                  </a:cubicBezTo>
                  <a:cubicBezTo>
                    <a:pt x="1981" y="577"/>
                    <a:pt x="1881" y="677"/>
                    <a:pt x="1856" y="828"/>
                  </a:cubicBezTo>
                  <a:cubicBezTo>
                    <a:pt x="1755" y="778"/>
                    <a:pt x="1655" y="752"/>
                    <a:pt x="1555" y="752"/>
                  </a:cubicBezTo>
                  <a:cubicBezTo>
                    <a:pt x="1179" y="752"/>
                    <a:pt x="878" y="1053"/>
                    <a:pt x="878" y="1429"/>
                  </a:cubicBezTo>
                  <a:cubicBezTo>
                    <a:pt x="878" y="1529"/>
                    <a:pt x="903" y="1630"/>
                    <a:pt x="953" y="1730"/>
                  </a:cubicBezTo>
                  <a:cubicBezTo>
                    <a:pt x="703" y="1780"/>
                    <a:pt x="502" y="2006"/>
                    <a:pt x="502" y="2281"/>
                  </a:cubicBezTo>
                  <a:cubicBezTo>
                    <a:pt x="502" y="2432"/>
                    <a:pt x="577" y="2582"/>
                    <a:pt x="678" y="2682"/>
                  </a:cubicBezTo>
                  <a:cubicBezTo>
                    <a:pt x="302" y="2682"/>
                    <a:pt x="1" y="2983"/>
                    <a:pt x="1" y="3359"/>
                  </a:cubicBezTo>
                  <a:cubicBezTo>
                    <a:pt x="1" y="3735"/>
                    <a:pt x="302" y="4036"/>
                    <a:pt x="678" y="4036"/>
                  </a:cubicBezTo>
                  <a:cubicBezTo>
                    <a:pt x="903" y="4036"/>
                    <a:pt x="1129" y="3935"/>
                    <a:pt x="1254" y="3735"/>
                  </a:cubicBezTo>
                  <a:cubicBezTo>
                    <a:pt x="1455" y="3986"/>
                    <a:pt x="1780" y="4161"/>
                    <a:pt x="2131" y="4161"/>
                  </a:cubicBezTo>
                  <a:cubicBezTo>
                    <a:pt x="2382" y="4161"/>
                    <a:pt x="2633" y="4061"/>
                    <a:pt x="2833" y="3910"/>
                  </a:cubicBezTo>
                  <a:cubicBezTo>
                    <a:pt x="3008" y="4061"/>
                    <a:pt x="3234" y="4161"/>
                    <a:pt x="3485" y="4161"/>
                  </a:cubicBezTo>
                  <a:cubicBezTo>
                    <a:pt x="4036" y="4161"/>
                    <a:pt x="4487" y="3710"/>
                    <a:pt x="4487" y="3158"/>
                  </a:cubicBezTo>
                  <a:cubicBezTo>
                    <a:pt x="4487" y="2682"/>
                    <a:pt x="4161" y="2306"/>
                    <a:pt x="3735" y="2181"/>
                  </a:cubicBezTo>
                  <a:cubicBezTo>
                    <a:pt x="3836" y="2031"/>
                    <a:pt x="3886" y="1855"/>
                    <a:pt x="3886" y="1655"/>
                  </a:cubicBezTo>
                  <a:cubicBezTo>
                    <a:pt x="3886" y="1153"/>
                    <a:pt x="3535" y="752"/>
                    <a:pt x="3059" y="652"/>
                  </a:cubicBezTo>
                  <a:cubicBezTo>
                    <a:pt x="3134" y="602"/>
                    <a:pt x="3184" y="502"/>
                    <a:pt x="3184" y="377"/>
                  </a:cubicBezTo>
                  <a:cubicBezTo>
                    <a:pt x="3184" y="176"/>
                    <a:pt x="3008" y="1"/>
                    <a:pt x="28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082;p54">
              <a:extLst>
                <a:ext uri="{FF2B5EF4-FFF2-40B4-BE49-F238E27FC236}">
                  <a16:creationId xmlns:a16="http://schemas.microsoft.com/office/drawing/2014/main" id="{E931507E-2854-763D-F393-48335D82A4AC}"/>
                </a:ext>
              </a:extLst>
            </p:cNvPr>
            <p:cNvSpPr/>
            <p:nvPr/>
          </p:nvSpPr>
          <p:spPr>
            <a:xfrm>
              <a:off x="4338500" y="797025"/>
              <a:ext cx="23825" cy="23825"/>
            </a:xfrm>
            <a:custGeom>
              <a:avLst/>
              <a:gdLst/>
              <a:ahLst/>
              <a:cxnLst/>
              <a:rect l="l" t="t" r="r" b="b"/>
              <a:pathLst>
                <a:path w="953" h="953" extrusionOk="0">
                  <a:moveTo>
                    <a:pt x="477" y="0"/>
                  </a:moveTo>
                  <a:cubicBezTo>
                    <a:pt x="226" y="0"/>
                    <a:pt x="0" y="226"/>
                    <a:pt x="0" y="476"/>
                  </a:cubicBezTo>
                  <a:cubicBezTo>
                    <a:pt x="0" y="752"/>
                    <a:pt x="226" y="952"/>
                    <a:pt x="477" y="952"/>
                  </a:cubicBezTo>
                  <a:cubicBezTo>
                    <a:pt x="752" y="952"/>
                    <a:pt x="953" y="752"/>
                    <a:pt x="953" y="476"/>
                  </a:cubicBezTo>
                  <a:cubicBezTo>
                    <a:pt x="953" y="226"/>
                    <a:pt x="752"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083;p54">
              <a:extLst>
                <a:ext uri="{FF2B5EF4-FFF2-40B4-BE49-F238E27FC236}">
                  <a16:creationId xmlns:a16="http://schemas.microsoft.com/office/drawing/2014/main" id="{53089EDE-DEA9-5921-920D-C9C970BD57FD}"/>
                </a:ext>
              </a:extLst>
            </p:cNvPr>
            <p:cNvSpPr/>
            <p:nvPr/>
          </p:nvSpPr>
          <p:spPr>
            <a:xfrm>
              <a:off x="4356675" y="838375"/>
              <a:ext cx="5650" cy="6275"/>
            </a:xfrm>
            <a:custGeom>
              <a:avLst/>
              <a:gdLst/>
              <a:ahLst/>
              <a:cxnLst/>
              <a:rect l="l" t="t" r="r" b="b"/>
              <a:pathLst>
                <a:path w="226" h="251" extrusionOk="0">
                  <a:moveTo>
                    <a:pt x="126" y="0"/>
                  </a:moveTo>
                  <a:cubicBezTo>
                    <a:pt x="50" y="0"/>
                    <a:pt x="0" y="50"/>
                    <a:pt x="0" y="125"/>
                  </a:cubicBezTo>
                  <a:cubicBezTo>
                    <a:pt x="0" y="201"/>
                    <a:pt x="50" y="251"/>
                    <a:pt x="126" y="251"/>
                  </a:cubicBezTo>
                  <a:cubicBezTo>
                    <a:pt x="176" y="251"/>
                    <a:pt x="226" y="201"/>
                    <a:pt x="226" y="125"/>
                  </a:cubicBezTo>
                  <a:cubicBezTo>
                    <a:pt x="226" y="50"/>
                    <a:pt x="176" y="0"/>
                    <a:pt x="1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084;p54">
              <a:extLst>
                <a:ext uri="{FF2B5EF4-FFF2-40B4-BE49-F238E27FC236}">
                  <a16:creationId xmlns:a16="http://schemas.microsoft.com/office/drawing/2014/main" id="{F29BEC3D-D34F-7F8D-016C-C9DBC7DFC9D6}"/>
                </a:ext>
              </a:extLst>
            </p:cNvPr>
            <p:cNvSpPr/>
            <p:nvPr/>
          </p:nvSpPr>
          <p:spPr>
            <a:xfrm>
              <a:off x="4319700" y="759425"/>
              <a:ext cx="33225" cy="39500"/>
            </a:xfrm>
            <a:custGeom>
              <a:avLst/>
              <a:gdLst/>
              <a:ahLst/>
              <a:cxnLst/>
              <a:rect l="l" t="t" r="r" b="b"/>
              <a:pathLst>
                <a:path w="1329" h="1580" extrusionOk="0">
                  <a:moveTo>
                    <a:pt x="828" y="0"/>
                  </a:moveTo>
                  <a:cubicBezTo>
                    <a:pt x="652" y="0"/>
                    <a:pt x="502" y="100"/>
                    <a:pt x="427" y="201"/>
                  </a:cubicBezTo>
                  <a:cubicBezTo>
                    <a:pt x="402" y="126"/>
                    <a:pt x="326" y="50"/>
                    <a:pt x="226" y="50"/>
                  </a:cubicBezTo>
                  <a:cubicBezTo>
                    <a:pt x="101" y="50"/>
                    <a:pt x="1" y="151"/>
                    <a:pt x="1" y="276"/>
                  </a:cubicBezTo>
                  <a:cubicBezTo>
                    <a:pt x="1" y="351"/>
                    <a:pt x="76" y="426"/>
                    <a:pt x="151" y="476"/>
                  </a:cubicBezTo>
                  <a:cubicBezTo>
                    <a:pt x="76" y="527"/>
                    <a:pt x="26" y="602"/>
                    <a:pt x="26" y="702"/>
                  </a:cubicBezTo>
                  <a:cubicBezTo>
                    <a:pt x="26" y="802"/>
                    <a:pt x="51" y="877"/>
                    <a:pt x="126" y="953"/>
                  </a:cubicBezTo>
                  <a:cubicBezTo>
                    <a:pt x="101" y="1003"/>
                    <a:pt x="101" y="1053"/>
                    <a:pt x="101" y="1103"/>
                  </a:cubicBezTo>
                  <a:cubicBezTo>
                    <a:pt x="101" y="1379"/>
                    <a:pt x="301" y="1579"/>
                    <a:pt x="577" y="1579"/>
                  </a:cubicBezTo>
                  <a:cubicBezTo>
                    <a:pt x="828" y="1579"/>
                    <a:pt x="1053" y="1379"/>
                    <a:pt x="1053" y="1103"/>
                  </a:cubicBezTo>
                  <a:cubicBezTo>
                    <a:pt x="1053" y="1053"/>
                    <a:pt x="1053" y="1003"/>
                    <a:pt x="1028" y="978"/>
                  </a:cubicBezTo>
                  <a:cubicBezTo>
                    <a:pt x="1204" y="877"/>
                    <a:pt x="1329" y="702"/>
                    <a:pt x="1329" y="501"/>
                  </a:cubicBezTo>
                  <a:cubicBezTo>
                    <a:pt x="1329" y="226"/>
                    <a:pt x="1103" y="0"/>
                    <a:pt x="8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085;p54">
              <a:extLst>
                <a:ext uri="{FF2B5EF4-FFF2-40B4-BE49-F238E27FC236}">
                  <a16:creationId xmlns:a16="http://schemas.microsoft.com/office/drawing/2014/main" id="{B2E44C7D-825B-FAD7-5267-10CD99836A2B}"/>
                </a:ext>
              </a:extLst>
            </p:cNvPr>
            <p:cNvSpPr/>
            <p:nvPr/>
          </p:nvSpPr>
          <p:spPr>
            <a:xfrm>
              <a:off x="4287125" y="758175"/>
              <a:ext cx="30725" cy="37600"/>
            </a:xfrm>
            <a:custGeom>
              <a:avLst/>
              <a:gdLst/>
              <a:ahLst/>
              <a:cxnLst/>
              <a:rect l="l" t="t" r="r" b="b"/>
              <a:pathLst>
                <a:path w="1229" h="1504" extrusionOk="0">
                  <a:moveTo>
                    <a:pt x="552" y="0"/>
                  </a:moveTo>
                  <a:cubicBezTo>
                    <a:pt x="326" y="0"/>
                    <a:pt x="151" y="176"/>
                    <a:pt x="151" y="426"/>
                  </a:cubicBezTo>
                  <a:cubicBezTo>
                    <a:pt x="151" y="501"/>
                    <a:pt x="151" y="551"/>
                    <a:pt x="201" y="627"/>
                  </a:cubicBezTo>
                  <a:cubicBezTo>
                    <a:pt x="76" y="677"/>
                    <a:pt x="0" y="802"/>
                    <a:pt x="0" y="927"/>
                  </a:cubicBezTo>
                  <a:cubicBezTo>
                    <a:pt x="0" y="1128"/>
                    <a:pt x="151" y="1278"/>
                    <a:pt x="351" y="1278"/>
                  </a:cubicBezTo>
                  <a:cubicBezTo>
                    <a:pt x="351" y="1354"/>
                    <a:pt x="376" y="1404"/>
                    <a:pt x="401" y="1429"/>
                  </a:cubicBezTo>
                  <a:cubicBezTo>
                    <a:pt x="451" y="1479"/>
                    <a:pt x="508" y="1504"/>
                    <a:pt x="561" y="1504"/>
                  </a:cubicBezTo>
                  <a:cubicBezTo>
                    <a:pt x="614" y="1504"/>
                    <a:pt x="664" y="1479"/>
                    <a:pt x="702" y="1429"/>
                  </a:cubicBezTo>
                  <a:cubicBezTo>
                    <a:pt x="752" y="1454"/>
                    <a:pt x="777" y="1454"/>
                    <a:pt x="827" y="1454"/>
                  </a:cubicBezTo>
                  <a:cubicBezTo>
                    <a:pt x="1053" y="1454"/>
                    <a:pt x="1228" y="1278"/>
                    <a:pt x="1228" y="1053"/>
                  </a:cubicBezTo>
                  <a:cubicBezTo>
                    <a:pt x="1228" y="877"/>
                    <a:pt x="1078" y="702"/>
                    <a:pt x="903" y="677"/>
                  </a:cubicBezTo>
                  <a:cubicBezTo>
                    <a:pt x="953" y="602"/>
                    <a:pt x="978" y="526"/>
                    <a:pt x="978" y="426"/>
                  </a:cubicBezTo>
                  <a:cubicBezTo>
                    <a:pt x="978" y="176"/>
                    <a:pt x="802" y="0"/>
                    <a:pt x="5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6;p54">
              <a:extLst>
                <a:ext uri="{FF2B5EF4-FFF2-40B4-BE49-F238E27FC236}">
                  <a16:creationId xmlns:a16="http://schemas.microsoft.com/office/drawing/2014/main" id="{8D187077-40D1-79B5-428B-C989AC1CCAEC}"/>
                </a:ext>
              </a:extLst>
            </p:cNvPr>
            <p:cNvSpPr/>
            <p:nvPr/>
          </p:nvSpPr>
          <p:spPr>
            <a:xfrm>
              <a:off x="4161800" y="899775"/>
              <a:ext cx="278850" cy="328975"/>
            </a:xfrm>
            <a:custGeom>
              <a:avLst/>
              <a:gdLst/>
              <a:ahLst/>
              <a:cxnLst/>
              <a:rect l="l" t="t" r="r" b="b"/>
              <a:pathLst>
                <a:path w="11154" h="13159" extrusionOk="0">
                  <a:moveTo>
                    <a:pt x="2657" y="0"/>
                  </a:moveTo>
                  <a:cubicBezTo>
                    <a:pt x="2432" y="0"/>
                    <a:pt x="2256" y="201"/>
                    <a:pt x="2256" y="426"/>
                  </a:cubicBezTo>
                  <a:cubicBezTo>
                    <a:pt x="2256" y="652"/>
                    <a:pt x="2432" y="827"/>
                    <a:pt x="2657" y="827"/>
                  </a:cubicBezTo>
                  <a:cubicBezTo>
                    <a:pt x="2808" y="2682"/>
                    <a:pt x="3109" y="9599"/>
                    <a:pt x="1" y="13158"/>
                  </a:cubicBezTo>
                  <a:lnTo>
                    <a:pt x="11154" y="13158"/>
                  </a:lnTo>
                  <a:cubicBezTo>
                    <a:pt x="8046" y="9599"/>
                    <a:pt x="8372" y="2682"/>
                    <a:pt x="8522" y="827"/>
                  </a:cubicBezTo>
                  <a:cubicBezTo>
                    <a:pt x="8723" y="802"/>
                    <a:pt x="8873" y="627"/>
                    <a:pt x="8873" y="426"/>
                  </a:cubicBezTo>
                  <a:cubicBezTo>
                    <a:pt x="8873" y="201"/>
                    <a:pt x="8698" y="0"/>
                    <a:pt x="84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7;p54">
              <a:extLst>
                <a:ext uri="{FF2B5EF4-FFF2-40B4-BE49-F238E27FC236}">
                  <a16:creationId xmlns:a16="http://schemas.microsoft.com/office/drawing/2014/main" id="{BD3F4072-D768-686B-7AF1-7E9B22DBE9B3}"/>
                </a:ext>
              </a:extLst>
            </p:cNvPr>
            <p:cNvSpPr/>
            <p:nvPr/>
          </p:nvSpPr>
          <p:spPr>
            <a:xfrm>
              <a:off x="4289625" y="1049525"/>
              <a:ext cx="23200" cy="23825"/>
            </a:xfrm>
            <a:custGeom>
              <a:avLst/>
              <a:gdLst/>
              <a:ahLst/>
              <a:cxnLst/>
              <a:rect l="l" t="t" r="r" b="b"/>
              <a:pathLst>
                <a:path w="928" h="953" extrusionOk="0">
                  <a:moveTo>
                    <a:pt x="477" y="0"/>
                  </a:moveTo>
                  <a:cubicBezTo>
                    <a:pt x="201" y="0"/>
                    <a:pt x="1" y="226"/>
                    <a:pt x="1" y="477"/>
                  </a:cubicBezTo>
                  <a:cubicBezTo>
                    <a:pt x="1" y="727"/>
                    <a:pt x="201" y="953"/>
                    <a:pt x="477" y="953"/>
                  </a:cubicBezTo>
                  <a:cubicBezTo>
                    <a:pt x="727" y="953"/>
                    <a:pt x="928" y="727"/>
                    <a:pt x="928" y="477"/>
                  </a:cubicBezTo>
                  <a:cubicBezTo>
                    <a:pt x="928" y="226"/>
                    <a:pt x="727" y="0"/>
                    <a:pt x="4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88;p54">
              <a:extLst>
                <a:ext uri="{FF2B5EF4-FFF2-40B4-BE49-F238E27FC236}">
                  <a16:creationId xmlns:a16="http://schemas.microsoft.com/office/drawing/2014/main" id="{5E86E5F7-01F7-F011-7122-5CC90BF07612}"/>
                </a:ext>
              </a:extLst>
            </p:cNvPr>
            <p:cNvSpPr/>
            <p:nvPr/>
          </p:nvSpPr>
          <p:spPr>
            <a:xfrm>
              <a:off x="4312175" y="1018825"/>
              <a:ext cx="38250" cy="42000"/>
            </a:xfrm>
            <a:custGeom>
              <a:avLst/>
              <a:gdLst/>
              <a:ahLst/>
              <a:cxnLst/>
              <a:rect l="l" t="t" r="r" b="b"/>
              <a:pathLst>
                <a:path w="1530" h="1680" extrusionOk="0">
                  <a:moveTo>
                    <a:pt x="577" y="0"/>
                  </a:moveTo>
                  <a:lnTo>
                    <a:pt x="1" y="1078"/>
                  </a:lnTo>
                  <a:cubicBezTo>
                    <a:pt x="176" y="1203"/>
                    <a:pt x="302" y="1404"/>
                    <a:pt x="327" y="1654"/>
                  </a:cubicBezTo>
                  <a:lnTo>
                    <a:pt x="1530" y="1679"/>
                  </a:lnTo>
                  <a:cubicBezTo>
                    <a:pt x="1530" y="978"/>
                    <a:pt x="1154" y="351"/>
                    <a:pt x="5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89;p54">
              <a:extLst>
                <a:ext uri="{FF2B5EF4-FFF2-40B4-BE49-F238E27FC236}">
                  <a16:creationId xmlns:a16="http://schemas.microsoft.com/office/drawing/2014/main" id="{C10B9F0E-4D51-6447-4CB3-6C6174E99D6D}"/>
                </a:ext>
              </a:extLst>
            </p:cNvPr>
            <p:cNvSpPr/>
            <p:nvPr/>
          </p:nvSpPr>
          <p:spPr>
            <a:xfrm>
              <a:off x="4277100" y="1078975"/>
              <a:ext cx="48275" cy="31975"/>
            </a:xfrm>
            <a:custGeom>
              <a:avLst/>
              <a:gdLst/>
              <a:ahLst/>
              <a:cxnLst/>
              <a:rect l="l" t="t" r="r" b="b"/>
              <a:pathLst>
                <a:path w="1931" h="1279" extrusionOk="0">
                  <a:moveTo>
                    <a:pt x="652" y="0"/>
                  </a:moveTo>
                  <a:lnTo>
                    <a:pt x="0" y="1028"/>
                  </a:lnTo>
                  <a:cubicBezTo>
                    <a:pt x="301" y="1178"/>
                    <a:pt x="627" y="1278"/>
                    <a:pt x="978" y="1278"/>
                  </a:cubicBezTo>
                  <a:cubicBezTo>
                    <a:pt x="1329" y="1278"/>
                    <a:pt x="1654" y="1178"/>
                    <a:pt x="1930" y="1028"/>
                  </a:cubicBezTo>
                  <a:lnTo>
                    <a:pt x="1304" y="0"/>
                  </a:lnTo>
                  <a:cubicBezTo>
                    <a:pt x="1203" y="25"/>
                    <a:pt x="1078" y="75"/>
                    <a:pt x="978" y="75"/>
                  </a:cubicBezTo>
                  <a:cubicBezTo>
                    <a:pt x="852" y="75"/>
                    <a:pt x="752" y="25"/>
                    <a:pt x="6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0;p54">
              <a:extLst>
                <a:ext uri="{FF2B5EF4-FFF2-40B4-BE49-F238E27FC236}">
                  <a16:creationId xmlns:a16="http://schemas.microsoft.com/office/drawing/2014/main" id="{DCAC1063-726D-9FB6-24BB-8C9E2F76E700}"/>
                </a:ext>
              </a:extLst>
            </p:cNvPr>
            <p:cNvSpPr/>
            <p:nvPr/>
          </p:nvSpPr>
          <p:spPr>
            <a:xfrm>
              <a:off x="4252025" y="1018825"/>
              <a:ext cx="38875" cy="42000"/>
            </a:xfrm>
            <a:custGeom>
              <a:avLst/>
              <a:gdLst/>
              <a:ahLst/>
              <a:cxnLst/>
              <a:rect l="l" t="t" r="r" b="b"/>
              <a:pathLst>
                <a:path w="1555" h="1680" extrusionOk="0">
                  <a:moveTo>
                    <a:pt x="953" y="0"/>
                  </a:moveTo>
                  <a:cubicBezTo>
                    <a:pt x="402" y="351"/>
                    <a:pt x="1" y="978"/>
                    <a:pt x="1" y="1679"/>
                  </a:cubicBezTo>
                  <a:lnTo>
                    <a:pt x="1204" y="1654"/>
                  </a:lnTo>
                  <a:cubicBezTo>
                    <a:pt x="1229" y="1404"/>
                    <a:pt x="1354" y="1203"/>
                    <a:pt x="1555" y="1078"/>
                  </a:cubicBezTo>
                  <a:lnTo>
                    <a:pt x="9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91;p54">
              <a:extLst>
                <a:ext uri="{FF2B5EF4-FFF2-40B4-BE49-F238E27FC236}">
                  <a16:creationId xmlns:a16="http://schemas.microsoft.com/office/drawing/2014/main" id="{98CE626C-1C0C-9AF1-6F03-149F177F167D}"/>
                </a:ext>
              </a:extLst>
            </p:cNvPr>
            <p:cNvSpPr/>
            <p:nvPr/>
          </p:nvSpPr>
          <p:spPr>
            <a:xfrm>
              <a:off x="3684975" y="970575"/>
              <a:ext cx="193650" cy="258175"/>
            </a:xfrm>
            <a:custGeom>
              <a:avLst/>
              <a:gdLst/>
              <a:ahLst/>
              <a:cxnLst/>
              <a:rect l="l" t="t" r="r" b="b"/>
              <a:pathLst>
                <a:path w="7746" h="10327" extrusionOk="0">
                  <a:moveTo>
                    <a:pt x="1705" y="0"/>
                  </a:moveTo>
                  <a:lnTo>
                    <a:pt x="1" y="3259"/>
                  </a:lnTo>
                  <a:lnTo>
                    <a:pt x="803" y="10326"/>
                  </a:lnTo>
                  <a:lnTo>
                    <a:pt x="6943" y="10326"/>
                  </a:lnTo>
                  <a:lnTo>
                    <a:pt x="7745" y="3259"/>
                  </a:lnTo>
                  <a:lnTo>
                    <a:pt x="6066" y="0"/>
                  </a:lnTo>
                  <a:close/>
                </a:path>
              </a:pathLst>
            </a:custGeom>
            <a:solidFill>
              <a:srgbClr val="E850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92;p54">
              <a:extLst>
                <a:ext uri="{FF2B5EF4-FFF2-40B4-BE49-F238E27FC236}">
                  <a16:creationId xmlns:a16="http://schemas.microsoft.com/office/drawing/2014/main" id="{73AB6CE5-6F72-8A1D-AF13-3950EE1B33B7}"/>
                </a:ext>
              </a:extLst>
            </p:cNvPr>
            <p:cNvSpPr/>
            <p:nvPr/>
          </p:nvSpPr>
          <p:spPr>
            <a:xfrm>
              <a:off x="3684975" y="945500"/>
              <a:ext cx="193650" cy="283250"/>
            </a:xfrm>
            <a:custGeom>
              <a:avLst/>
              <a:gdLst/>
              <a:ahLst/>
              <a:cxnLst/>
              <a:rect l="l" t="t" r="r" b="b"/>
              <a:pathLst>
                <a:path w="7746" h="11330" extrusionOk="0">
                  <a:moveTo>
                    <a:pt x="3284" y="1"/>
                  </a:moveTo>
                  <a:lnTo>
                    <a:pt x="1705" y="1003"/>
                  </a:lnTo>
                  <a:lnTo>
                    <a:pt x="1" y="4262"/>
                  </a:lnTo>
                  <a:lnTo>
                    <a:pt x="803" y="11329"/>
                  </a:lnTo>
                  <a:lnTo>
                    <a:pt x="6943" y="11329"/>
                  </a:lnTo>
                  <a:lnTo>
                    <a:pt x="7745" y="4262"/>
                  </a:lnTo>
                  <a:lnTo>
                    <a:pt x="6066" y="1003"/>
                  </a:lnTo>
                  <a:lnTo>
                    <a:pt x="443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093;p54">
              <a:extLst>
                <a:ext uri="{FF2B5EF4-FFF2-40B4-BE49-F238E27FC236}">
                  <a16:creationId xmlns:a16="http://schemas.microsoft.com/office/drawing/2014/main" id="{80F16106-C285-24CF-388B-FECD6361AF74}"/>
                </a:ext>
              </a:extLst>
            </p:cNvPr>
            <p:cNvSpPr/>
            <p:nvPr/>
          </p:nvSpPr>
          <p:spPr>
            <a:xfrm>
              <a:off x="3683100" y="1089000"/>
              <a:ext cx="198025" cy="17575"/>
            </a:xfrm>
            <a:custGeom>
              <a:avLst/>
              <a:gdLst/>
              <a:ahLst/>
              <a:cxnLst/>
              <a:rect l="l" t="t" r="r" b="b"/>
              <a:pathLst>
                <a:path w="7921" h="703" extrusionOk="0">
                  <a:moveTo>
                    <a:pt x="1" y="0"/>
                  </a:moveTo>
                  <a:lnTo>
                    <a:pt x="1" y="702"/>
                  </a:lnTo>
                  <a:lnTo>
                    <a:pt x="7921" y="702"/>
                  </a:lnTo>
                  <a:lnTo>
                    <a:pt x="79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094;p54">
              <a:extLst>
                <a:ext uri="{FF2B5EF4-FFF2-40B4-BE49-F238E27FC236}">
                  <a16:creationId xmlns:a16="http://schemas.microsoft.com/office/drawing/2014/main" id="{BC29B0BC-EDE1-96AA-4711-500F6A019C77}"/>
                </a:ext>
              </a:extLst>
            </p:cNvPr>
            <p:cNvSpPr/>
            <p:nvPr/>
          </p:nvSpPr>
          <p:spPr>
            <a:xfrm>
              <a:off x="3758300" y="932975"/>
              <a:ext cx="48275" cy="13825"/>
            </a:xfrm>
            <a:custGeom>
              <a:avLst/>
              <a:gdLst/>
              <a:ahLst/>
              <a:cxnLst/>
              <a:rect l="l" t="t" r="r" b="b"/>
              <a:pathLst>
                <a:path w="1931" h="553" extrusionOk="0">
                  <a:moveTo>
                    <a:pt x="276" y="1"/>
                  </a:moveTo>
                  <a:cubicBezTo>
                    <a:pt x="126" y="1"/>
                    <a:pt x="0" y="126"/>
                    <a:pt x="0" y="276"/>
                  </a:cubicBezTo>
                  <a:cubicBezTo>
                    <a:pt x="0" y="427"/>
                    <a:pt x="126" y="552"/>
                    <a:pt x="276" y="552"/>
                  </a:cubicBezTo>
                  <a:lnTo>
                    <a:pt x="1654" y="552"/>
                  </a:lnTo>
                  <a:cubicBezTo>
                    <a:pt x="1805" y="552"/>
                    <a:pt x="1930" y="427"/>
                    <a:pt x="1930" y="276"/>
                  </a:cubicBezTo>
                  <a:cubicBezTo>
                    <a:pt x="1930" y="126"/>
                    <a:pt x="1805" y="1"/>
                    <a:pt x="1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5;p54">
              <a:extLst>
                <a:ext uri="{FF2B5EF4-FFF2-40B4-BE49-F238E27FC236}">
                  <a16:creationId xmlns:a16="http://schemas.microsoft.com/office/drawing/2014/main" id="{376022BD-E132-DF42-6579-5A99368602E5}"/>
                </a:ext>
              </a:extLst>
            </p:cNvPr>
            <p:cNvSpPr/>
            <p:nvPr/>
          </p:nvSpPr>
          <p:spPr>
            <a:xfrm>
              <a:off x="3792125" y="933200"/>
              <a:ext cx="57675" cy="39700"/>
            </a:xfrm>
            <a:custGeom>
              <a:avLst/>
              <a:gdLst/>
              <a:ahLst/>
              <a:cxnLst/>
              <a:rect l="l" t="t" r="r" b="b"/>
              <a:pathLst>
                <a:path w="2307" h="1588" extrusionOk="0">
                  <a:moveTo>
                    <a:pt x="305" y="1"/>
                  </a:moveTo>
                  <a:cubicBezTo>
                    <a:pt x="214" y="1"/>
                    <a:pt x="124" y="46"/>
                    <a:pt x="76" y="142"/>
                  </a:cubicBezTo>
                  <a:cubicBezTo>
                    <a:pt x="1" y="267"/>
                    <a:pt x="26" y="418"/>
                    <a:pt x="151" y="518"/>
                  </a:cubicBezTo>
                  <a:lnTo>
                    <a:pt x="1830" y="1546"/>
                  </a:lnTo>
                  <a:cubicBezTo>
                    <a:pt x="1877" y="1574"/>
                    <a:pt x="1931" y="1588"/>
                    <a:pt x="1984" y="1588"/>
                  </a:cubicBezTo>
                  <a:cubicBezTo>
                    <a:pt x="2073" y="1588"/>
                    <a:pt x="2159" y="1549"/>
                    <a:pt x="2206" y="1470"/>
                  </a:cubicBezTo>
                  <a:cubicBezTo>
                    <a:pt x="2306" y="1345"/>
                    <a:pt x="2256" y="1170"/>
                    <a:pt x="2131" y="1094"/>
                  </a:cubicBezTo>
                  <a:lnTo>
                    <a:pt x="452" y="42"/>
                  </a:lnTo>
                  <a:cubicBezTo>
                    <a:pt x="407" y="15"/>
                    <a:pt x="355" y="1"/>
                    <a:pt x="3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096;p54">
              <a:extLst>
                <a:ext uri="{FF2B5EF4-FFF2-40B4-BE49-F238E27FC236}">
                  <a16:creationId xmlns:a16="http://schemas.microsoft.com/office/drawing/2014/main" id="{EA7BCDA0-ED9B-D094-0E6C-1BACFBA7B3F2}"/>
                </a:ext>
              </a:extLst>
            </p:cNvPr>
            <p:cNvSpPr/>
            <p:nvPr/>
          </p:nvSpPr>
          <p:spPr>
            <a:xfrm>
              <a:off x="3715050" y="933200"/>
              <a:ext cx="57675" cy="39700"/>
            </a:xfrm>
            <a:custGeom>
              <a:avLst/>
              <a:gdLst/>
              <a:ahLst/>
              <a:cxnLst/>
              <a:rect l="l" t="t" r="r" b="b"/>
              <a:pathLst>
                <a:path w="2307" h="1588" extrusionOk="0">
                  <a:moveTo>
                    <a:pt x="1978" y="1"/>
                  </a:moveTo>
                  <a:cubicBezTo>
                    <a:pt x="1927" y="1"/>
                    <a:pt x="1876" y="15"/>
                    <a:pt x="1831" y="42"/>
                  </a:cubicBezTo>
                  <a:lnTo>
                    <a:pt x="151" y="1094"/>
                  </a:lnTo>
                  <a:cubicBezTo>
                    <a:pt x="26" y="1170"/>
                    <a:pt x="1" y="1345"/>
                    <a:pt x="76" y="1470"/>
                  </a:cubicBezTo>
                  <a:cubicBezTo>
                    <a:pt x="123" y="1549"/>
                    <a:pt x="209" y="1588"/>
                    <a:pt x="298" y="1588"/>
                  </a:cubicBezTo>
                  <a:cubicBezTo>
                    <a:pt x="351" y="1588"/>
                    <a:pt x="405" y="1574"/>
                    <a:pt x="452" y="1546"/>
                  </a:cubicBezTo>
                  <a:lnTo>
                    <a:pt x="2131" y="518"/>
                  </a:lnTo>
                  <a:cubicBezTo>
                    <a:pt x="2257" y="418"/>
                    <a:pt x="2307" y="267"/>
                    <a:pt x="2207" y="142"/>
                  </a:cubicBezTo>
                  <a:cubicBezTo>
                    <a:pt x="2158" y="46"/>
                    <a:pt x="2069" y="1"/>
                    <a:pt x="19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7;p54">
              <a:extLst>
                <a:ext uri="{FF2B5EF4-FFF2-40B4-BE49-F238E27FC236}">
                  <a16:creationId xmlns:a16="http://schemas.microsoft.com/office/drawing/2014/main" id="{D874AC32-F198-2A7B-C72B-E50F1E19FCBA}"/>
                </a:ext>
              </a:extLst>
            </p:cNvPr>
            <p:cNvSpPr/>
            <p:nvPr/>
          </p:nvSpPr>
          <p:spPr>
            <a:xfrm>
              <a:off x="3664925" y="959675"/>
              <a:ext cx="65200" cy="107650"/>
            </a:xfrm>
            <a:custGeom>
              <a:avLst/>
              <a:gdLst/>
              <a:ahLst/>
              <a:cxnLst/>
              <a:rect l="l" t="t" r="r" b="b"/>
              <a:pathLst>
                <a:path w="2608" h="4306" extrusionOk="0">
                  <a:moveTo>
                    <a:pt x="2290" y="0"/>
                  </a:moveTo>
                  <a:cubicBezTo>
                    <a:pt x="2193" y="0"/>
                    <a:pt x="2107" y="51"/>
                    <a:pt x="2056" y="136"/>
                  </a:cubicBezTo>
                  <a:lnTo>
                    <a:pt x="76" y="3895"/>
                  </a:lnTo>
                  <a:cubicBezTo>
                    <a:pt x="1" y="4020"/>
                    <a:pt x="51" y="4196"/>
                    <a:pt x="201" y="4271"/>
                  </a:cubicBezTo>
                  <a:cubicBezTo>
                    <a:pt x="240" y="4294"/>
                    <a:pt x="284" y="4306"/>
                    <a:pt x="327" y="4306"/>
                  </a:cubicBezTo>
                  <a:cubicBezTo>
                    <a:pt x="423" y="4306"/>
                    <a:pt x="518" y="4250"/>
                    <a:pt x="552" y="4146"/>
                  </a:cubicBezTo>
                  <a:lnTo>
                    <a:pt x="2532" y="411"/>
                  </a:lnTo>
                  <a:cubicBezTo>
                    <a:pt x="2608" y="261"/>
                    <a:pt x="2557" y="111"/>
                    <a:pt x="2432" y="35"/>
                  </a:cubicBezTo>
                  <a:cubicBezTo>
                    <a:pt x="2384" y="11"/>
                    <a:pt x="2336" y="0"/>
                    <a:pt x="22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8;p54">
              <a:extLst>
                <a:ext uri="{FF2B5EF4-FFF2-40B4-BE49-F238E27FC236}">
                  <a16:creationId xmlns:a16="http://schemas.microsoft.com/office/drawing/2014/main" id="{63351009-8E65-475A-772C-F14E6F06A036}"/>
                </a:ext>
              </a:extLst>
            </p:cNvPr>
            <p:cNvSpPr/>
            <p:nvPr/>
          </p:nvSpPr>
          <p:spPr>
            <a:xfrm>
              <a:off x="3834100" y="960300"/>
              <a:ext cx="64575" cy="107025"/>
            </a:xfrm>
            <a:custGeom>
              <a:avLst/>
              <a:gdLst/>
              <a:ahLst/>
              <a:cxnLst/>
              <a:rect l="l" t="t" r="r" b="b"/>
              <a:pathLst>
                <a:path w="2583" h="4281" extrusionOk="0">
                  <a:moveTo>
                    <a:pt x="318" y="0"/>
                  </a:moveTo>
                  <a:cubicBezTo>
                    <a:pt x="273" y="0"/>
                    <a:pt x="225" y="11"/>
                    <a:pt x="176" y="35"/>
                  </a:cubicBezTo>
                  <a:cubicBezTo>
                    <a:pt x="51" y="111"/>
                    <a:pt x="1" y="261"/>
                    <a:pt x="76" y="411"/>
                  </a:cubicBezTo>
                  <a:lnTo>
                    <a:pt x="2031" y="4121"/>
                  </a:lnTo>
                  <a:cubicBezTo>
                    <a:pt x="2083" y="4225"/>
                    <a:pt x="2171" y="4281"/>
                    <a:pt x="2270" y="4281"/>
                  </a:cubicBezTo>
                  <a:cubicBezTo>
                    <a:pt x="2314" y="4281"/>
                    <a:pt x="2360" y="4269"/>
                    <a:pt x="2407" y="4246"/>
                  </a:cubicBezTo>
                  <a:cubicBezTo>
                    <a:pt x="2532" y="4171"/>
                    <a:pt x="2582" y="3995"/>
                    <a:pt x="2507" y="3870"/>
                  </a:cubicBezTo>
                  <a:lnTo>
                    <a:pt x="552" y="136"/>
                  </a:lnTo>
                  <a:cubicBezTo>
                    <a:pt x="501" y="51"/>
                    <a:pt x="415" y="0"/>
                    <a:pt x="3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099;p54">
              <a:extLst>
                <a:ext uri="{FF2B5EF4-FFF2-40B4-BE49-F238E27FC236}">
                  <a16:creationId xmlns:a16="http://schemas.microsoft.com/office/drawing/2014/main" id="{E130B837-28C5-4CCB-7F7D-15C70B930142}"/>
                </a:ext>
              </a:extLst>
            </p:cNvPr>
            <p:cNvSpPr/>
            <p:nvPr/>
          </p:nvSpPr>
          <p:spPr>
            <a:xfrm>
              <a:off x="3703150" y="1208675"/>
              <a:ext cx="157925" cy="20075"/>
            </a:xfrm>
            <a:custGeom>
              <a:avLst/>
              <a:gdLst/>
              <a:ahLst/>
              <a:cxnLst/>
              <a:rect l="l" t="t" r="r" b="b"/>
              <a:pathLst>
                <a:path w="6317" h="803" extrusionOk="0">
                  <a:moveTo>
                    <a:pt x="1" y="0"/>
                  </a:moveTo>
                  <a:lnTo>
                    <a:pt x="76" y="802"/>
                  </a:lnTo>
                  <a:lnTo>
                    <a:pt x="6216" y="802"/>
                  </a:lnTo>
                  <a:lnTo>
                    <a:pt x="63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00;p54">
              <a:extLst>
                <a:ext uri="{FF2B5EF4-FFF2-40B4-BE49-F238E27FC236}">
                  <a16:creationId xmlns:a16="http://schemas.microsoft.com/office/drawing/2014/main" id="{F980187D-16D5-1E36-05F7-134784A5DA18}"/>
                </a:ext>
              </a:extLst>
            </p:cNvPr>
            <p:cNvSpPr/>
            <p:nvPr/>
          </p:nvSpPr>
          <p:spPr>
            <a:xfrm>
              <a:off x="3741375" y="1139125"/>
              <a:ext cx="73975" cy="89625"/>
            </a:xfrm>
            <a:custGeom>
              <a:avLst/>
              <a:gdLst/>
              <a:ahLst/>
              <a:cxnLst/>
              <a:rect l="l" t="t" r="r" b="b"/>
              <a:pathLst>
                <a:path w="2959" h="3585" extrusionOk="0">
                  <a:moveTo>
                    <a:pt x="1" y="0"/>
                  </a:moveTo>
                  <a:lnTo>
                    <a:pt x="1" y="3584"/>
                  </a:lnTo>
                  <a:lnTo>
                    <a:pt x="2958" y="3584"/>
                  </a:lnTo>
                  <a:lnTo>
                    <a:pt x="295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1;p54">
              <a:extLst>
                <a:ext uri="{FF2B5EF4-FFF2-40B4-BE49-F238E27FC236}">
                  <a16:creationId xmlns:a16="http://schemas.microsoft.com/office/drawing/2014/main" id="{A3EC25B3-6230-6F70-DCE0-4D3EBB83593C}"/>
                </a:ext>
              </a:extLst>
            </p:cNvPr>
            <p:cNvSpPr/>
            <p:nvPr/>
          </p:nvSpPr>
          <p:spPr>
            <a:xfrm>
              <a:off x="3773325" y="1139750"/>
              <a:ext cx="10050" cy="89000"/>
            </a:xfrm>
            <a:custGeom>
              <a:avLst/>
              <a:gdLst/>
              <a:ahLst/>
              <a:cxnLst/>
              <a:rect l="l" t="t" r="r" b="b"/>
              <a:pathLst>
                <a:path w="402" h="3560" extrusionOk="0">
                  <a:moveTo>
                    <a:pt x="1" y="0"/>
                  </a:moveTo>
                  <a:lnTo>
                    <a:pt x="1" y="3559"/>
                  </a:lnTo>
                  <a:lnTo>
                    <a:pt x="402" y="3559"/>
                  </a:lnTo>
                  <a:lnTo>
                    <a:pt x="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2;p54">
              <a:extLst>
                <a:ext uri="{FF2B5EF4-FFF2-40B4-BE49-F238E27FC236}">
                  <a16:creationId xmlns:a16="http://schemas.microsoft.com/office/drawing/2014/main" id="{FD8AF183-F912-362E-A0AC-AD8DFB1E4282}"/>
                </a:ext>
              </a:extLst>
            </p:cNvPr>
            <p:cNvSpPr/>
            <p:nvPr/>
          </p:nvSpPr>
          <p:spPr>
            <a:xfrm>
              <a:off x="3740125" y="1139750"/>
              <a:ext cx="40125" cy="89000"/>
            </a:xfrm>
            <a:custGeom>
              <a:avLst/>
              <a:gdLst/>
              <a:ahLst/>
              <a:cxnLst/>
              <a:rect l="l" t="t" r="r" b="b"/>
              <a:pathLst>
                <a:path w="1605" h="3560" extrusionOk="0">
                  <a:moveTo>
                    <a:pt x="351" y="0"/>
                  </a:moveTo>
                  <a:lnTo>
                    <a:pt x="1" y="201"/>
                  </a:lnTo>
                  <a:lnTo>
                    <a:pt x="602" y="1629"/>
                  </a:lnTo>
                  <a:lnTo>
                    <a:pt x="26" y="3008"/>
                  </a:lnTo>
                  <a:lnTo>
                    <a:pt x="151" y="3559"/>
                  </a:lnTo>
                  <a:lnTo>
                    <a:pt x="803" y="2106"/>
                  </a:lnTo>
                  <a:lnTo>
                    <a:pt x="1404" y="3559"/>
                  </a:lnTo>
                  <a:lnTo>
                    <a:pt x="1529" y="3008"/>
                  </a:lnTo>
                  <a:lnTo>
                    <a:pt x="1003" y="1655"/>
                  </a:lnTo>
                  <a:lnTo>
                    <a:pt x="1605" y="326"/>
                  </a:lnTo>
                  <a:lnTo>
                    <a:pt x="1254" y="50"/>
                  </a:lnTo>
                  <a:lnTo>
                    <a:pt x="803" y="1153"/>
                  </a:lnTo>
                  <a:lnTo>
                    <a:pt x="3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3;p54">
              <a:extLst>
                <a:ext uri="{FF2B5EF4-FFF2-40B4-BE49-F238E27FC236}">
                  <a16:creationId xmlns:a16="http://schemas.microsoft.com/office/drawing/2014/main" id="{1A33F413-FCC4-1718-D5AA-9D62D2F4B73F}"/>
                </a:ext>
              </a:extLst>
            </p:cNvPr>
            <p:cNvSpPr/>
            <p:nvPr/>
          </p:nvSpPr>
          <p:spPr>
            <a:xfrm>
              <a:off x="3777100" y="1139750"/>
              <a:ext cx="40750" cy="89000"/>
            </a:xfrm>
            <a:custGeom>
              <a:avLst/>
              <a:gdLst/>
              <a:ahLst/>
              <a:cxnLst/>
              <a:rect l="l" t="t" r="r" b="b"/>
              <a:pathLst>
                <a:path w="1630" h="3560" extrusionOk="0">
                  <a:moveTo>
                    <a:pt x="376" y="0"/>
                  </a:moveTo>
                  <a:lnTo>
                    <a:pt x="0" y="201"/>
                  </a:lnTo>
                  <a:lnTo>
                    <a:pt x="602" y="1629"/>
                  </a:lnTo>
                  <a:lnTo>
                    <a:pt x="25" y="3008"/>
                  </a:lnTo>
                  <a:lnTo>
                    <a:pt x="151" y="3559"/>
                  </a:lnTo>
                  <a:lnTo>
                    <a:pt x="802" y="2106"/>
                  </a:lnTo>
                  <a:lnTo>
                    <a:pt x="1404" y="3559"/>
                  </a:lnTo>
                  <a:lnTo>
                    <a:pt x="1554" y="3008"/>
                  </a:lnTo>
                  <a:lnTo>
                    <a:pt x="1028" y="1655"/>
                  </a:lnTo>
                  <a:lnTo>
                    <a:pt x="1629" y="326"/>
                  </a:lnTo>
                  <a:lnTo>
                    <a:pt x="1278" y="50"/>
                  </a:lnTo>
                  <a:lnTo>
                    <a:pt x="827" y="1153"/>
                  </a:lnTo>
                  <a:lnTo>
                    <a:pt x="3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4;p54">
              <a:extLst>
                <a:ext uri="{FF2B5EF4-FFF2-40B4-BE49-F238E27FC236}">
                  <a16:creationId xmlns:a16="http://schemas.microsoft.com/office/drawing/2014/main" id="{A65C3BCB-DC84-B030-03FC-B20E366D4314}"/>
                </a:ext>
              </a:extLst>
            </p:cNvPr>
            <p:cNvSpPr/>
            <p:nvPr/>
          </p:nvSpPr>
          <p:spPr>
            <a:xfrm>
              <a:off x="3747650" y="1001275"/>
              <a:ext cx="63925" cy="53275"/>
            </a:xfrm>
            <a:custGeom>
              <a:avLst/>
              <a:gdLst/>
              <a:ahLst/>
              <a:cxnLst/>
              <a:rect l="l" t="t" r="r" b="b"/>
              <a:pathLst>
                <a:path w="2557" h="2131" extrusionOk="0">
                  <a:moveTo>
                    <a:pt x="0" y="0"/>
                  </a:moveTo>
                  <a:lnTo>
                    <a:pt x="0" y="2131"/>
                  </a:lnTo>
                  <a:lnTo>
                    <a:pt x="2557" y="2131"/>
                  </a:lnTo>
                  <a:lnTo>
                    <a:pt x="255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5;p54">
              <a:extLst>
                <a:ext uri="{FF2B5EF4-FFF2-40B4-BE49-F238E27FC236}">
                  <a16:creationId xmlns:a16="http://schemas.microsoft.com/office/drawing/2014/main" id="{C1DD672E-7FC3-2B40-ECE6-585A4716412F}"/>
                </a:ext>
              </a:extLst>
            </p:cNvPr>
            <p:cNvSpPr/>
            <p:nvPr/>
          </p:nvSpPr>
          <p:spPr>
            <a:xfrm>
              <a:off x="3743875" y="997525"/>
              <a:ext cx="71475" cy="60800"/>
            </a:xfrm>
            <a:custGeom>
              <a:avLst/>
              <a:gdLst/>
              <a:ahLst/>
              <a:cxnLst/>
              <a:rect l="l" t="t" r="r" b="b"/>
              <a:pathLst>
                <a:path w="2859" h="2432" extrusionOk="0">
                  <a:moveTo>
                    <a:pt x="2557" y="301"/>
                  </a:moveTo>
                  <a:lnTo>
                    <a:pt x="2557" y="2130"/>
                  </a:lnTo>
                  <a:lnTo>
                    <a:pt x="302" y="2130"/>
                  </a:lnTo>
                  <a:lnTo>
                    <a:pt x="302" y="301"/>
                  </a:lnTo>
                  <a:close/>
                  <a:moveTo>
                    <a:pt x="1" y="0"/>
                  </a:moveTo>
                  <a:lnTo>
                    <a:pt x="1" y="2431"/>
                  </a:lnTo>
                  <a:lnTo>
                    <a:pt x="2858" y="2431"/>
                  </a:lnTo>
                  <a:lnTo>
                    <a:pt x="28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06;p54">
              <a:extLst>
                <a:ext uri="{FF2B5EF4-FFF2-40B4-BE49-F238E27FC236}">
                  <a16:creationId xmlns:a16="http://schemas.microsoft.com/office/drawing/2014/main" id="{C0ADE3F6-BF44-1359-2558-B93A3BFE232A}"/>
                </a:ext>
              </a:extLst>
            </p:cNvPr>
            <p:cNvSpPr/>
            <p:nvPr/>
          </p:nvSpPr>
          <p:spPr>
            <a:xfrm>
              <a:off x="3736375" y="1133475"/>
              <a:ext cx="84600" cy="95275"/>
            </a:xfrm>
            <a:custGeom>
              <a:avLst/>
              <a:gdLst/>
              <a:ahLst/>
              <a:cxnLst/>
              <a:rect l="l" t="t" r="r" b="b"/>
              <a:pathLst>
                <a:path w="3384" h="3811" extrusionOk="0">
                  <a:moveTo>
                    <a:pt x="0" y="1"/>
                  </a:moveTo>
                  <a:lnTo>
                    <a:pt x="0" y="3810"/>
                  </a:lnTo>
                  <a:lnTo>
                    <a:pt x="426" y="3810"/>
                  </a:lnTo>
                  <a:lnTo>
                    <a:pt x="426" y="452"/>
                  </a:lnTo>
                  <a:lnTo>
                    <a:pt x="2932" y="452"/>
                  </a:lnTo>
                  <a:lnTo>
                    <a:pt x="2932" y="3810"/>
                  </a:lnTo>
                  <a:lnTo>
                    <a:pt x="3384" y="3810"/>
                  </a:lnTo>
                  <a:lnTo>
                    <a:pt x="33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07;p54">
              <a:extLst>
                <a:ext uri="{FF2B5EF4-FFF2-40B4-BE49-F238E27FC236}">
                  <a16:creationId xmlns:a16="http://schemas.microsoft.com/office/drawing/2014/main" id="{27F34DBE-6F4C-A9B5-AC32-794E5843822E}"/>
                </a:ext>
              </a:extLst>
            </p:cNvPr>
            <p:cNvSpPr/>
            <p:nvPr/>
          </p:nvSpPr>
          <p:spPr>
            <a:xfrm>
              <a:off x="3970075" y="826450"/>
              <a:ext cx="110925" cy="63950"/>
            </a:xfrm>
            <a:custGeom>
              <a:avLst/>
              <a:gdLst/>
              <a:ahLst/>
              <a:cxnLst/>
              <a:rect l="l" t="t" r="r" b="b"/>
              <a:pathLst>
                <a:path w="4437" h="2558" extrusionOk="0">
                  <a:moveTo>
                    <a:pt x="1755" y="1"/>
                  </a:moveTo>
                  <a:cubicBezTo>
                    <a:pt x="1479" y="1"/>
                    <a:pt x="1229" y="176"/>
                    <a:pt x="1103" y="427"/>
                  </a:cubicBezTo>
                  <a:cubicBezTo>
                    <a:pt x="627" y="452"/>
                    <a:pt x="226" y="828"/>
                    <a:pt x="176" y="1304"/>
                  </a:cubicBezTo>
                  <a:cubicBezTo>
                    <a:pt x="76" y="1404"/>
                    <a:pt x="1" y="1530"/>
                    <a:pt x="1" y="1680"/>
                  </a:cubicBezTo>
                  <a:cubicBezTo>
                    <a:pt x="1" y="1856"/>
                    <a:pt x="76" y="2006"/>
                    <a:pt x="201" y="2081"/>
                  </a:cubicBezTo>
                  <a:cubicBezTo>
                    <a:pt x="176" y="2131"/>
                    <a:pt x="151" y="2181"/>
                    <a:pt x="151" y="2257"/>
                  </a:cubicBezTo>
                  <a:cubicBezTo>
                    <a:pt x="151" y="2407"/>
                    <a:pt x="301" y="2557"/>
                    <a:pt x="477" y="2557"/>
                  </a:cubicBezTo>
                  <a:cubicBezTo>
                    <a:pt x="602" y="2557"/>
                    <a:pt x="727" y="2457"/>
                    <a:pt x="752" y="2332"/>
                  </a:cubicBezTo>
                  <a:cubicBezTo>
                    <a:pt x="878" y="2382"/>
                    <a:pt x="1028" y="2432"/>
                    <a:pt x="1179" y="2432"/>
                  </a:cubicBezTo>
                  <a:cubicBezTo>
                    <a:pt x="1329" y="2432"/>
                    <a:pt x="1479" y="2382"/>
                    <a:pt x="1605" y="2332"/>
                  </a:cubicBezTo>
                  <a:cubicBezTo>
                    <a:pt x="1680" y="2382"/>
                    <a:pt x="1780" y="2432"/>
                    <a:pt x="1905" y="2432"/>
                  </a:cubicBezTo>
                  <a:cubicBezTo>
                    <a:pt x="2006" y="2432"/>
                    <a:pt x="2106" y="2382"/>
                    <a:pt x="2181" y="2332"/>
                  </a:cubicBezTo>
                  <a:cubicBezTo>
                    <a:pt x="2281" y="2357"/>
                    <a:pt x="2407" y="2382"/>
                    <a:pt x="2507" y="2382"/>
                  </a:cubicBezTo>
                  <a:cubicBezTo>
                    <a:pt x="2833" y="2382"/>
                    <a:pt x="3133" y="2232"/>
                    <a:pt x="3334" y="2006"/>
                  </a:cubicBezTo>
                  <a:cubicBezTo>
                    <a:pt x="3409" y="2031"/>
                    <a:pt x="3509" y="2056"/>
                    <a:pt x="3610" y="2056"/>
                  </a:cubicBezTo>
                  <a:cubicBezTo>
                    <a:pt x="4061" y="2056"/>
                    <a:pt x="4437" y="1680"/>
                    <a:pt x="4437" y="1204"/>
                  </a:cubicBezTo>
                  <a:cubicBezTo>
                    <a:pt x="4437" y="753"/>
                    <a:pt x="4061" y="377"/>
                    <a:pt x="3610" y="377"/>
                  </a:cubicBezTo>
                  <a:cubicBezTo>
                    <a:pt x="3459" y="377"/>
                    <a:pt x="3334" y="402"/>
                    <a:pt x="3234" y="477"/>
                  </a:cubicBezTo>
                  <a:cubicBezTo>
                    <a:pt x="3033" y="302"/>
                    <a:pt x="2783" y="201"/>
                    <a:pt x="2507" y="201"/>
                  </a:cubicBezTo>
                  <a:cubicBezTo>
                    <a:pt x="2432" y="201"/>
                    <a:pt x="2356" y="201"/>
                    <a:pt x="2281" y="227"/>
                  </a:cubicBezTo>
                  <a:cubicBezTo>
                    <a:pt x="2156" y="101"/>
                    <a:pt x="1955" y="1"/>
                    <a:pt x="17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08;p54">
              <a:extLst>
                <a:ext uri="{FF2B5EF4-FFF2-40B4-BE49-F238E27FC236}">
                  <a16:creationId xmlns:a16="http://schemas.microsoft.com/office/drawing/2014/main" id="{830321A8-96C3-E5D7-0210-FCC332C09014}"/>
                </a:ext>
              </a:extLst>
            </p:cNvPr>
            <p:cNvSpPr/>
            <p:nvPr/>
          </p:nvSpPr>
          <p:spPr>
            <a:xfrm>
              <a:off x="4044650" y="824575"/>
              <a:ext cx="5025" cy="4425"/>
            </a:xfrm>
            <a:custGeom>
              <a:avLst/>
              <a:gdLst/>
              <a:ahLst/>
              <a:cxnLst/>
              <a:rect l="l" t="t" r="r" b="b"/>
              <a:pathLst>
                <a:path w="201" h="177" extrusionOk="0">
                  <a:moveTo>
                    <a:pt x="100" y="1"/>
                  </a:moveTo>
                  <a:cubicBezTo>
                    <a:pt x="50" y="1"/>
                    <a:pt x="0" y="26"/>
                    <a:pt x="0" y="76"/>
                  </a:cubicBezTo>
                  <a:cubicBezTo>
                    <a:pt x="0" y="151"/>
                    <a:pt x="50" y="176"/>
                    <a:pt x="100" y="176"/>
                  </a:cubicBezTo>
                  <a:cubicBezTo>
                    <a:pt x="150" y="176"/>
                    <a:pt x="201" y="151"/>
                    <a:pt x="201" y="76"/>
                  </a:cubicBezTo>
                  <a:cubicBezTo>
                    <a:pt x="201" y="26"/>
                    <a:pt x="150" y="1"/>
                    <a:pt x="100" y="1"/>
                  </a:cubicBezTo>
                  <a:close/>
                </a:path>
              </a:pathLst>
            </a:custGeom>
            <a:solidFill>
              <a:srgbClr val="7BA6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09;p54">
              <a:extLst>
                <a:ext uri="{FF2B5EF4-FFF2-40B4-BE49-F238E27FC236}">
                  <a16:creationId xmlns:a16="http://schemas.microsoft.com/office/drawing/2014/main" id="{B8AA1998-4D06-F288-010F-A05919E19631}"/>
                </a:ext>
              </a:extLst>
            </p:cNvPr>
            <p:cNvSpPr/>
            <p:nvPr/>
          </p:nvSpPr>
          <p:spPr>
            <a:xfrm>
              <a:off x="4071575" y="956800"/>
              <a:ext cx="114075" cy="157275"/>
            </a:xfrm>
            <a:custGeom>
              <a:avLst/>
              <a:gdLst/>
              <a:ahLst/>
              <a:cxnLst/>
              <a:rect l="l" t="t" r="r" b="b"/>
              <a:pathLst>
                <a:path w="4563" h="6291" extrusionOk="0">
                  <a:moveTo>
                    <a:pt x="4562" y="0"/>
                  </a:moveTo>
                  <a:lnTo>
                    <a:pt x="1" y="3158"/>
                  </a:lnTo>
                  <a:lnTo>
                    <a:pt x="1" y="6291"/>
                  </a:lnTo>
                  <a:lnTo>
                    <a:pt x="4562" y="6291"/>
                  </a:lnTo>
                  <a:lnTo>
                    <a:pt x="45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0;p54">
              <a:extLst>
                <a:ext uri="{FF2B5EF4-FFF2-40B4-BE49-F238E27FC236}">
                  <a16:creationId xmlns:a16="http://schemas.microsoft.com/office/drawing/2014/main" id="{23E280EB-9C8F-D9F2-21EA-C0AA1992B350}"/>
                </a:ext>
              </a:extLst>
            </p:cNvPr>
            <p:cNvSpPr/>
            <p:nvPr/>
          </p:nvSpPr>
          <p:spPr>
            <a:xfrm>
              <a:off x="3992625" y="956800"/>
              <a:ext cx="113450" cy="157275"/>
            </a:xfrm>
            <a:custGeom>
              <a:avLst/>
              <a:gdLst/>
              <a:ahLst/>
              <a:cxnLst/>
              <a:rect l="l" t="t" r="r" b="b"/>
              <a:pathLst>
                <a:path w="4538" h="6291" extrusionOk="0">
                  <a:moveTo>
                    <a:pt x="4537" y="0"/>
                  </a:moveTo>
                  <a:lnTo>
                    <a:pt x="1" y="3158"/>
                  </a:lnTo>
                  <a:lnTo>
                    <a:pt x="1" y="6291"/>
                  </a:lnTo>
                  <a:lnTo>
                    <a:pt x="4537" y="6291"/>
                  </a:lnTo>
                  <a:lnTo>
                    <a:pt x="453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1;p54">
              <a:extLst>
                <a:ext uri="{FF2B5EF4-FFF2-40B4-BE49-F238E27FC236}">
                  <a16:creationId xmlns:a16="http://schemas.microsoft.com/office/drawing/2014/main" id="{527A53E0-116E-539E-23E0-171B5D549B64}"/>
                </a:ext>
              </a:extLst>
            </p:cNvPr>
            <p:cNvSpPr/>
            <p:nvPr/>
          </p:nvSpPr>
          <p:spPr>
            <a:xfrm>
              <a:off x="3960675" y="901650"/>
              <a:ext cx="44525" cy="173575"/>
            </a:xfrm>
            <a:custGeom>
              <a:avLst/>
              <a:gdLst/>
              <a:ahLst/>
              <a:cxnLst/>
              <a:rect l="l" t="t" r="r" b="b"/>
              <a:pathLst>
                <a:path w="1781" h="6943" extrusionOk="0">
                  <a:moveTo>
                    <a:pt x="452" y="0"/>
                  </a:moveTo>
                  <a:lnTo>
                    <a:pt x="1" y="6943"/>
                  </a:lnTo>
                  <a:lnTo>
                    <a:pt x="1780" y="6943"/>
                  </a:lnTo>
                  <a:lnTo>
                    <a:pt x="1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2;p54">
              <a:extLst>
                <a:ext uri="{FF2B5EF4-FFF2-40B4-BE49-F238E27FC236}">
                  <a16:creationId xmlns:a16="http://schemas.microsoft.com/office/drawing/2014/main" id="{FA14BA90-73BB-C3B2-C600-BFD6832FC113}"/>
                </a:ext>
              </a:extLst>
            </p:cNvPr>
            <p:cNvSpPr/>
            <p:nvPr/>
          </p:nvSpPr>
          <p:spPr>
            <a:xfrm>
              <a:off x="3943750" y="1026975"/>
              <a:ext cx="255050" cy="199900"/>
            </a:xfrm>
            <a:custGeom>
              <a:avLst/>
              <a:gdLst/>
              <a:ahLst/>
              <a:cxnLst/>
              <a:rect l="l" t="t" r="r" b="b"/>
              <a:pathLst>
                <a:path w="10202" h="7996" extrusionOk="0">
                  <a:moveTo>
                    <a:pt x="1" y="0"/>
                  </a:moveTo>
                  <a:lnTo>
                    <a:pt x="1" y="7995"/>
                  </a:lnTo>
                  <a:lnTo>
                    <a:pt x="10201" y="7995"/>
                  </a:lnTo>
                  <a:lnTo>
                    <a:pt x="10201" y="0"/>
                  </a:lnTo>
                  <a:close/>
                </a:path>
              </a:pathLst>
            </a:custGeom>
            <a:solidFill>
              <a:srgbClr val="374F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3;p54">
              <a:extLst>
                <a:ext uri="{FF2B5EF4-FFF2-40B4-BE49-F238E27FC236}">
                  <a16:creationId xmlns:a16="http://schemas.microsoft.com/office/drawing/2014/main" id="{7EB8ACBF-4874-5E49-568F-6F7A4733D583}"/>
                </a:ext>
              </a:extLst>
            </p:cNvPr>
            <p:cNvSpPr/>
            <p:nvPr/>
          </p:nvSpPr>
          <p:spPr>
            <a:xfrm>
              <a:off x="3941250" y="1117825"/>
              <a:ext cx="260050" cy="110925"/>
            </a:xfrm>
            <a:custGeom>
              <a:avLst/>
              <a:gdLst/>
              <a:ahLst/>
              <a:cxnLst/>
              <a:rect l="l" t="t" r="r" b="b"/>
              <a:pathLst>
                <a:path w="10402" h="4437" extrusionOk="0">
                  <a:moveTo>
                    <a:pt x="1" y="0"/>
                  </a:moveTo>
                  <a:lnTo>
                    <a:pt x="1" y="4436"/>
                  </a:lnTo>
                  <a:lnTo>
                    <a:pt x="10402" y="4436"/>
                  </a:lnTo>
                  <a:lnTo>
                    <a:pt x="104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14;p54">
              <a:extLst>
                <a:ext uri="{FF2B5EF4-FFF2-40B4-BE49-F238E27FC236}">
                  <a16:creationId xmlns:a16="http://schemas.microsoft.com/office/drawing/2014/main" id="{C1CB7B80-E76E-0C0A-98B0-BD2C1FA811A1}"/>
                </a:ext>
              </a:extLst>
            </p:cNvPr>
            <p:cNvSpPr/>
            <p:nvPr/>
          </p:nvSpPr>
          <p:spPr>
            <a:xfrm>
              <a:off x="3940000" y="1107800"/>
              <a:ext cx="263800" cy="20700"/>
            </a:xfrm>
            <a:custGeom>
              <a:avLst/>
              <a:gdLst/>
              <a:ahLst/>
              <a:cxnLst/>
              <a:rect l="l" t="t" r="r" b="b"/>
              <a:pathLst>
                <a:path w="10552" h="828" extrusionOk="0">
                  <a:moveTo>
                    <a:pt x="1" y="0"/>
                  </a:moveTo>
                  <a:lnTo>
                    <a:pt x="1" y="827"/>
                  </a:lnTo>
                  <a:lnTo>
                    <a:pt x="10552" y="827"/>
                  </a:lnTo>
                  <a:lnTo>
                    <a:pt x="1055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15;p54">
              <a:extLst>
                <a:ext uri="{FF2B5EF4-FFF2-40B4-BE49-F238E27FC236}">
                  <a16:creationId xmlns:a16="http://schemas.microsoft.com/office/drawing/2014/main" id="{5C616659-14BA-7B15-8215-FABE321F3AF4}"/>
                </a:ext>
              </a:extLst>
            </p:cNvPr>
            <p:cNvSpPr/>
            <p:nvPr/>
          </p:nvSpPr>
          <p:spPr>
            <a:xfrm>
              <a:off x="3961925" y="1038250"/>
              <a:ext cx="24475" cy="21950"/>
            </a:xfrm>
            <a:custGeom>
              <a:avLst/>
              <a:gdLst/>
              <a:ahLst/>
              <a:cxnLst/>
              <a:rect l="l" t="t" r="r" b="b"/>
              <a:pathLst>
                <a:path w="979"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16;p54">
              <a:extLst>
                <a:ext uri="{FF2B5EF4-FFF2-40B4-BE49-F238E27FC236}">
                  <a16:creationId xmlns:a16="http://schemas.microsoft.com/office/drawing/2014/main" id="{BCD519AD-D23D-5446-804E-A0C72BE819B9}"/>
                </a:ext>
              </a:extLst>
            </p:cNvPr>
            <p:cNvSpPr/>
            <p:nvPr/>
          </p:nvSpPr>
          <p:spPr>
            <a:xfrm>
              <a:off x="3999525" y="1038250"/>
              <a:ext cx="24450" cy="21950"/>
            </a:xfrm>
            <a:custGeom>
              <a:avLst/>
              <a:gdLst/>
              <a:ahLst/>
              <a:cxnLst/>
              <a:rect l="l" t="t" r="r" b="b"/>
              <a:pathLst>
                <a:path w="978"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17;p54">
              <a:extLst>
                <a:ext uri="{FF2B5EF4-FFF2-40B4-BE49-F238E27FC236}">
                  <a16:creationId xmlns:a16="http://schemas.microsoft.com/office/drawing/2014/main" id="{349DD128-501A-8B1A-7910-2BF56FEA57C7}"/>
                </a:ext>
              </a:extLst>
            </p:cNvPr>
            <p:cNvSpPr/>
            <p:nvPr/>
          </p:nvSpPr>
          <p:spPr>
            <a:xfrm>
              <a:off x="3961925" y="1072700"/>
              <a:ext cx="24475" cy="21950"/>
            </a:xfrm>
            <a:custGeom>
              <a:avLst/>
              <a:gdLst/>
              <a:ahLst/>
              <a:cxnLst/>
              <a:rect l="l" t="t" r="r" b="b"/>
              <a:pathLst>
                <a:path w="979" h="878" extrusionOk="0">
                  <a:moveTo>
                    <a:pt x="1" y="1"/>
                  </a:moveTo>
                  <a:lnTo>
                    <a:pt x="1"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18;p54">
              <a:extLst>
                <a:ext uri="{FF2B5EF4-FFF2-40B4-BE49-F238E27FC236}">
                  <a16:creationId xmlns:a16="http://schemas.microsoft.com/office/drawing/2014/main" id="{A973022D-B542-CB9E-8F85-624D20F713E3}"/>
                </a:ext>
              </a:extLst>
            </p:cNvPr>
            <p:cNvSpPr/>
            <p:nvPr/>
          </p:nvSpPr>
          <p:spPr>
            <a:xfrm>
              <a:off x="3999525" y="1072700"/>
              <a:ext cx="24450" cy="21950"/>
            </a:xfrm>
            <a:custGeom>
              <a:avLst/>
              <a:gdLst/>
              <a:ahLst/>
              <a:cxnLst/>
              <a:rect l="l" t="t" r="r" b="b"/>
              <a:pathLst>
                <a:path w="978" h="878" extrusionOk="0">
                  <a:moveTo>
                    <a:pt x="1" y="1"/>
                  </a:moveTo>
                  <a:lnTo>
                    <a:pt x="1" y="878"/>
                  </a:lnTo>
                  <a:lnTo>
                    <a:pt x="978" y="878"/>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19;p54">
              <a:extLst>
                <a:ext uri="{FF2B5EF4-FFF2-40B4-BE49-F238E27FC236}">
                  <a16:creationId xmlns:a16="http://schemas.microsoft.com/office/drawing/2014/main" id="{A2FC984D-88F3-C358-37B9-8A10EE296C81}"/>
                </a:ext>
              </a:extLst>
            </p:cNvPr>
            <p:cNvSpPr/>
            <p:nvPr/>
          </p:nvSpPr>
          <p:spPr>
            <a:xfrm>
              <a:off x="4040250" y="1038250"/>
              <a:ext cx="24475" cy="21950"/>
            </a:xfrm>
            <a:custGeom>
              <a:avLst/>
              <a:gdLst/>
              <a:ahLst/>
              <a:cxnLst/>
              <a:rect l="l" t="t" r="r" b="b"/>
              <a:pathLst>
                <a:path w="979" h="878" extrusionOk="0">
                  <a:moveTo>
                    <a:pt x="1" y="0"/>
                  </a:moveTo>
                  <a:lnTo>
                    <a:pt x="1"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0;p54">
              <a:extLst>
                <a:ext uri="{FF2B5EF4-FFF2-40B4-BE49-F238E27FC236}">
                  <a16:creationId xmlns:a16="http://schemas.microsoft.com/office/drawing/2014/main" id="{66036A38-D226-2EEE-E867-F3C6816D1285}"/>
                </a:ext>
              </a:extLst>
            </p:cNvPr>
            <p:cNvSpPr/>
            <p:nvPr/>
          </p:nvSpPr>
          <p:spPr>
            <a:xfrm>
              <a:off x="4077850"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1;p54">
              <a:extLst>
                <a:ext uri="{FF2B5EF4-FFF2-40B4-BE49-F238E27FC236}">
                  <a16:creationId xmlns:a16="http://schemas.microsoft.com/office/drawing/2014/main" id="{82877006-7456-E8CF-FA52-8B95A0BD8942}"/>
                </a:ext>
              </a:extLst>
            </p:cNvPr>
            <p:cNvSpPr/>
            <p:nvPr/>
          </p:nvSpPr>
          <p:spPr>
            <a:xfrm>
              <a:off x="4040250" y="1072700"/>
              <a:ext cx="24475" cy="21950"/>
            </a:xfrm>
            <a:custGeom>
              <a:avLst/>
              <a:gdLst/>
              <a:ahLst/>
              <a:cxnLst/>
              <a:rect l="l" t="t" r="r" b="b"/>
              <a:pathLst>
                <a:path w="979" h="878" extrusionOk="0">
                  <a:moveTo>
                    <a:pt x="1" y="1"/>
                  </a:moveTo>
                  <a:lnTo>
                    <a:pt x="1" y="878"/>
                  </a:lnTo>
                  <a:lnTo>
                    <a:pt x="978" y="878"/>
                  </a:lnTo>
                  <a:lnTo>
                    <a:pt x="97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2;p54">
              <a:extLst>
                <a:ext uri="{FF2B5EF4-FFF2-40B4-BE49-F238E27FC236}">
                  <a16:creationId xmlns:a16="http://schemas.microsoft.com/office/drawing/2014/main" id="{261D3D8B-1173-E326-CCCF-57D8439CFCE8}"/>
                </a:ext>
              </a:extLst>
            </p:cNvPr>
            <p:cNvSpPr/>
            <p:nvPr/>
          </p:nvSpPr>
          <p:spPr>
            <a:xfrm>
              <a:off x="4077850"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3;p54">
              <a:extLst>
                <a:ext uri="{FF2B5EF4-FFF2-40B4-BE49-F238E27FC236}">
                  <a16:creationId xmlns:a16="http://schemas.microsoft.com/office/drawing/2014/main" id="{7A718156-A2CE-D6D1-E5B0-99C4D4929CF4}"/>
                </a:ext>
              </a:extLst>
            </p:cNvPr>
            <p:cNvSpPr/>
            <p:nvPr/>
          </p:nvSpPr>
          <p:spPr>
            <a:xfrm>
              <a:off x="4118575"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24;p54">
              <a:extLst>
                <a:ext uri="{FF2B5EF4-FFF2-40B4-BE49-F238E27FC236}">
                  <a16:creationId xmlns:a16="http://schemas.microsoft.com/office/drawing/2014/main" id="{36086776-DEAF-4C01-70D3-677B4C3AAE05}"/>
                </a:ext>
              </a:extLst>
            </p:cNvPr>
            <p:cNvSpPr/>
            <p:nvPr/>
          </p:nvSpPr>
          <p:spPr>
            <a:xfrm>
              <a:off x="4156175" y="1038250"/>
              <a:ext cx="24450" cy="21950"/>
            </a:xfrm>
            <a:custGeom>
              <a:avLst/>
              <a:gdLst/>
              <a:ahLst/>
              <a:cxnLst/>
              <a:rect l="l" t="t" r="r" b="b"/>
              <a:pathLst>
                <a:path w="978" h="878" extrusionOk="0">
                  <a:moveTo>
                    <a:pt x="0" y="0"/>
                  </a:moveTo>
                  <a:lnTo>
                    <a:pt x="0" y="877"/>
                  </a:lnTo>
                  <a:lnTo>
                    <a:pt x="978" y="877"/>
                  </a:lnTo>
                  <a:lnTo>
                    <a:pt x="9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25;p54">
              <a:extLst>
                <a:ext uri="{FF2B5EF4-FFF2-40B4-BE49-F238E27FC236}">
                  <a16:creationId xmlns:a16="http://schemas.microsoft.com/office/drawing/2014/main" id="{86A3EA12-C8A5-0EB5-0E68-927200970B3E}"/>
                </a:ext>
              </a:extLst>
            </p:cNvPr>
            <p:cNvSpPr/>
            <p:nvPr/>
          </p:nvSpPr>
          <p:spPr>
            <a:xfrm>
              <a:off x="4118575"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26;p54">
              <a:extLst>
                <a:ext uri="{FF2B5EF4-FFF2-40B4-BE49-F238E27FC236}">
                  <a16:creationId xmlns:a16="http://schemas.microsoft.com/office/drawing/2014/main" id="{0EAF6F5A-453E-A962-64E5-A6948E83082C}"/>
                </a:ext>
              </a:extLst>
            </p:cNvPr>
            <p:cNvSpPr/>
            <p:nvPr/>
          </p:nvSpPr>
          <p:spPr>
            <a:xfrm>
              <a:off x="4156175" y="1072700"/>
              <a:ext cx="24450" cy="21950"/>
            </a:xfrm>
            <a:custGeom>
              <a:avLst/>
              <a:gdLst/>
              <a:ahLst/>
              <a:cxnLst/>
              <a:rect l="l" t="t" r="r" b="b"/>
              <a:pathLst>
                <a:path w="978" h="878" extrusionOk="0">
                  <a:moveTo>
                    <a:pt x="0" y="1"/>
                  </a:moveTo>
                  <a:lnTo>
                    <a:pt x="0" y="878"/>
                  </a:lnTo>
                  <a:lnTo>
                    <a:pt x="978" y="878"/>
                  </a:lnTo>
                  <a:lnTo>
                    <a:pt x="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27;p54">
              <a:extLst>
                <a:ext uri="{FF2B5EF4-FFF2-40B4-BE49-F238E27FC236}">
                  <a16:creationId xmlns:a16="http://schemas.microsoft.com/office/drawing/2014/main" id="{E36C9681-0479-078B-4DB0-A86B91F0A13B}"/>
                </a:ext>
              </a:extLst>
            </p:cNvPr>
            <p:cNvSpPr/>
            <p:nvPr/>
          </p:nvSpPr>
          <p:spPr>
            <a:xfrm>
              <a:off x="4025225" y="1149775"/>
              <a:ext cx="93375" cy="78975"/>
            </a:xfrm>
            <a:custGeom>
              <a:avLst/>
              <a:gdLst/>
              <a:ahLst/>
              <a:cxnLst/>
              <a:rect l="l" t="t" r="r" b="b"/>
              <a:pathLst>
                <a:path w="3735" h="3159" extrusionOk="0">
                  <a:moveTo>
                    <a:pt x="0" y="0"/>
                  </a:moveTo>
                  <a:lnTo>
                    <a:pt x="0" y="3158"/>
                  </a:lnTo>
                  <a:lnTo>
                    <a:pt x="3734" y="3158"/>
                  </a:lnTo>
                  <a:lnTo>
                    <a:pt x="3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28;p54">
              <a:extLst>
                <a:ext uri="{FF2B5EF4-FFF2-40B4-BE49-F238E27FC236}">
                  <a16:creationId xmlns:a16="http://schemas.microsoft.com/office/drawing/2014/main" id="{1730000C-0216-4E4D-4AC5-861DBA7D143B}"/>
                </a:ext>
              </a:extLst>
            </p:cNvPr>
            <p:cNvSpPr/>
            <p:nvPr/>
          </p:nvSpPr>
          <p:spPr>
            <a:xfrm>
              <a:off x="3970075" y="912925"/>
              <a:ext cx="25725" cy="16950"/>
            </a:xfrm>
            <a:custGeom>
              <a:avLst/>
              <a:gdLst/>
              <a:ahLst/>
              <a:cxnLst/>
              <a:rect l="l" t="t" r="r" b="b"/>
              <a:pathLst>
                <a:path w="1029" h="678" extrusionOk="0">
                  <a:moveTo>
                    <a:pt x="51" y="1"/>
                  </a:moveTo>
                  <a:lnTo>
                    <a:pt x="1" y="677"/>
                  </a:lnTo>
                  <a:lnTo>
                    <a:pt x="1028" y="677"/>
                  </a:lnTo>
                  <a:lnTo>
                    <a:pt x="97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29;p54">
              <a:extLst>
                <a:ext uri="{FF2B5EF4-FFF2-40B4-BE49-F238E27FC236}">
                  <a16:creationId xmlns:a16="http://schemas.microsoft.com/office/drawing/2014/main" id="{CE877070-8B5A-2940-3D2B-5A762F5704C6}"/>
                </a:ext>
              </a:extLst>
            </p:cNvPr>
            <p:cNvSpPr/>
            <p:nvPr/>
          </p:nvSpPr>
          <p:spPr>
            <a:xfrm>
              <a:off x="3968200" y="939875"/>
              <a:ext cx="29475" cy="16950"/>
            </a:xfrm>
            <a:custGeom>
              <a:avLst/>
              <a:gdLst/>
              <a:ahLst/>
              <a:cxnLst/>
              <a:rect l="l" t="t" r="r" b="b"/>
              <a:pathLst>
                <a:path w="1179" h="678" extrusionOk="0">
                  <a:moveTo>
                    <a:pt x="50" y="0"/>
                  </a:moveTo>
                  <a:lnTo>
                    <a:pt x="0" y="677"/>
                  </a:lnTo>
                  <a:lnTo>
                    <a:pt x="1178" y="677"/>
                  </a:lnTo>
                  <a:lnTo>
                    <a:pt x="112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0;p54">
              <a:extLst>
                <a:ext uri="{FF2B5EF4-FFF2-40B4-BE49-F238E27FC236}">
                  <a16:creationId xmlns:a16="http://schemas.microsoft.com/office/drawing/2014/main" id="{61B37122-A533-99DF-64D3-B13AFD4054DB}"/>
                </a:ext>
              </a:extLst>
            </p:cNvPr>
            <p:cNvSpPr/>
            <p:nvPr/>
          </p:nvSpPr>
          <p:spPr>
            <a:xfrm>
              <a:off x="4527725" y="1154150"/>
              <a:ext cx="42000" cy="72100"/>
            </a:xfrm>
            <a:custGeom>
              <a:avLst/>
              <a:gdLst/>
              <a:ahLst/>
              <a:cxnLst/>
              <a:rect l="l" t="t" r="r" b="b"/>
              <a:pathLst>
                <a:path w="1680" h="2884" extrusionOk="0">
                  <a:moveTo>
                    <a:pt x="0" y="1"/>
                  </a:moveTo>
                  <a:lnTo>
                    <a:pt x="0" y="2883"/>
                  </a:lnTo>
                  <a:lnTo>
                    <a:pt x="1680" y="2883"/>
                  </a:lnTo>
                  <a:lnTo>
                    <a:pt x="168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1;p54">
              <a:extLst>
                <a:ext uri="{FF2B5EF4-FFF2-40B4-BE49-F238E27FC236}">
                  <a16:creationId xmlns:a16="http://schemas.microsoft.com/office/drawing/2014/main" id="{D5226E35-6ACE-3C20-E740-5F1D5DBC7DAC}"/>
                </a:ext>
              </a:extLst>
            </p:cNvPr>
            <p:cNvSpPr/>
            <p:nvPr/>
          </p:nvSpPr>
          <p:spPr>
            <a:xfrm>
              <a:off x="4525225" y="1151650"/>
              <a:ext cx="47000" cy="5675"/>
            </a:xfrm>
            <a:custGeom>
              <a:avLst/>
              <a:gdLst/>
              <a:ahLst/>
              <a:cxnLst/>
              <a:rect l="l" t="t" r="r" b="b"/>
              <a:pathLst>
                <a:path w="1880" h="227" extrusionOk="0">
                  <a:moveTo>
                    <a:pt x="75" y="1"/>
                  </a:moveTo>
                  <a:cubicBezTo>
                    <a:pt x="25" y="1"/>
                    <a:pt x="0" y="51"/>
                    <a:pt x="0" y="101"/>
                  </a:cubicBezTo>
                  <a:lnTo>
                    <a:pt x="0" y="151"/>
                  </a:lnTo>
                  <a:cubicBezTo>
                    <a:pt x="0" y="176"/>
                    <a:pt x="25" y="226"/>
                    <a:pt x="75" y="226"/>
                  </a:cubicBezTo>
                  <a:lnTo>
                    <a:pt x="1780" y="226"/>
                  </a:lnTo>
                  <a:cubicBezTo>
                    <a:pt x="1830" y="226"/>
                    <a:pt x="1880" y="176"/>
                    <a:pt x="1880" y="151"/>
                  </a:cubicBezTo>
                  <a:lnTo>
                    <a:pt x="1880" y="101"/>
                  </a:lnTo>
                  <a:cubicBezTo>
                    <a:pt x="1880" y="51"/>
                    <a:pt x="183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2;p54">
              <a:extLst>
                <a:ext uri="{FF2B5EF4-FFF2-40B4-BE49-F238E27FC236}">
                  <a16:creationId xmlns:a16="http://schemas.microsoft.com/office/drawing/2014/main" id="{5E44A4CD-5E0E-6CA2-06E0-DE8CA6ED6070}"/>
                </a:ext>
              </a:extLst>
            </p:cNvPr>
            <p:cNvSpPr/>
            <p:nvPr/>
          </p:nvSpPr>
          <p:spPr>
            <a:xfrm>
              <a:off x="4525225" y="1223075"/>
              <a:ext cx="47000" cy="5675"/>
            </a:xfrm>
            <a:custGeom>
              <a:avLst/>
              <a:gdLst/>
              <a:ahLst/>
              <a:cxnLst/>
              <a:rect l="l" t="t" r="r" b="b"/>
              <a:pathLst>
                <a:path w="1880" h="227" extrusionOk="0">
                  <a:moveTo>
                    <a:pt x="75" y="1"/>
                  </a:moveTo>
                  <a:cubicBezTo>
                    <a:pt x="25" y="1"/>
                    <a:pt x="0" y="51"/>
                    <a:pt x="0" y="101"/>
                  </a:cubicBezTo>
                  <a:lnTo>
                    <a:pt x="0" y="126"/>
                  </a:lnTo>
                  <a:cubicBezTo>
                    <a:pt x="0" y="176"/>
                    <a:pt x="25" y="226"/>
                    <a:pt x="75" y="226"/>
                  </a:cubicBezTo>
                  <a:lnTo>
                    <a:pt x="1780" y="226"/>
                  </a:lnTo>
                  <a:cubicBezTo>
                    <a:pt x="1830" y="226"/>
                    <a:pt x="1880" y="176"/>
                    <a:pt x="1880" y="126"/>
                  </a:cubicBezTo>
                  <a:lnTo>
                    <a:pt x="1880" y="101"/>
                  </a:lnTo>
                  <a:cubicBezTo>
                    <a:pt x="1880" y="51"/>
                    <a:pt x="1830" y="1"/>
                    <a:pt x="178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133;p54">
              <a:extLst>
                <a:ext uri="{FF2B5EF4-FFF2-40B4-BE49-F238E27FC236}">
                  <a16:creationId xmlns:a16="http://schemas.microsoft.com/office/drawing/2014/main" id="{47DECF8F-C85E-1346-399D-FF0A8D0848FF}"/>
                </a:ext>
              </a:extLst>
            </p:cNvPr>
            <p:cNvSpPr/>
            <p:nvPr/>
          </p:nvSpPr>
          <p:spPr>
            <a:xfrm>
              <a:off x="4545275" y="1186125"/>
              <a:ext cx="6275" cy="6275"/>
            </a:xfrm>
            <a:custGeom>
              <a:avLst/>
              <a:gdLst/>
              <a:ahLst/>
              <a:cxnLst/>
              <a:rect l="l" t="t" r="r" b="b"/>
              <a:pathLst>
                <a:path w="251" h="251" extrusionOk="0">
                  <a:moveTo>
                    <a:pt x="126" y="0"/>
                  </a:moveTo>
                  <a:cubicBezTo>
                    <a:pt x="50" y="0"/>
                    <a:pt x="0" y="50"/>
                    <a:pt x="0" y="125"/>
                  </a:cubicBezTo>
                  <a:cubicBezTo>
                    <a:pt x="0" y="201"/>
                    <a:pt x="50" y="251"/>
                    <a:pt x="126" y="251"/>
                  </a:cubicBezTo>
                  <a:cubicBezTo>
                    <a:pt x="201" y="251"/>
                    <a:pt x="251" y="201"/>
                    <a:pt x="251" y="125"/>
                  </a:cubicBezTo>
                  <a:cubicBezTo>
                    <a:pt x="251" y="50"/>
                    <a:pt x="201" y="0"/>
                    <a:pt x="1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34;p54">
              <a:extLst>
                <a:ext uri="{FF2B5EF4-FFF2-40B4-BE49-F238E27FC236}">
                  <a16:creationId xmlns:a16="http://schemas.microsoft.com/office/drawing/2014/main" id="{8333EE83-4D4C-1E13-DA3C-CF6DF868D96A}"/>
                </a:ext>
              </a:extLst>
            </p:cNvPr>
            <p:cNvSpPr/>
            <p:nvPr/>
          </p:nvSpPr>
          <p:spPr>
            <a:xfrm>
              <a:off x="4551525" y="1177350"/>
              <a:ext cx="10675" cy="11925"/>
            </a:xfrm>
            <a:custGeom>
              <a:avLst/>
              <a:gdLst/>
              <a:ahLst/>
              <a:cxnLst/>
              <a:rect l="l" t="t" r="r" b="b"/>
              <a:pathLst>
                <a:path w="427" h="477" extrusionOk="0">
                  <a:moveTo>
                    <a:pt x="176" y="0"/>
                  </a:moveTo>
                  <a:lnTo>
                    <a:pt x="1" y="301"/>
                  </a:lnTo>
                  <a:cubicBezTo>
                    <a:pt x="51" y="326"/>
                    <a:pt x="101" y="401"/>
                    <a:pt x="101" y="451"/>
                  </a:cubicBezTo>
                  <a:lnTo>
                    <a:pt x="427" y="476"/>
                  </a:lnTo>
                  <a:cubicBezTo>
                    <a:pt x="427" y="276"/>
                    <a:pt x="327" y="100"/>
                    <a:pt x="1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35;p54">
              <a:extLst>
                <a:ext uri="{FF2B5EF4-FFF2-40B4-BE49-F238E27FC236}">
                  <a16:creationId xmlns:a16="http://schemas.microsoft.com/office/drawing/2014/main" id="{629145AE-137B-7465-D560-E59E4F246592}"/>
                </a:ext>
              </a:extLst>
            </p:cNvPr>
            <p:cNvSpPr/>
            <p:nvPr/>
          </p:nvSpPr>
          <p:spPr>
            <a:xfrm>
              <a:off x="4541500" y="1194250"/>
              <a:ext cx="13825" cy="8800"/>
            </a:xfrm>
            <a:custGeom>
              <a:avLst/>
              <a:gdLst/>
              <a:ahLst/>
              <a:cxnLst/>
              <a:rect l="l" t="t" r="r" b="b"/>
              <a:pathLst>
                <a:path w="553" h="352" extrusionOk="0">
                  <a:moveTo>
                    <a:pt x="176" y="1"/>
                  </a:moveTo>
                  <a:lnTo>
                    <a:pt x="1" y="277"/>
                  </a:lnTo>
                  <a:cubicBezTo>
                    <a:pt x="101" y="327"/>
                    <a:pt x="176" y="352"/>
                    <a:pt x="277" y="352"/>
                  </a:cubicBezTo>
                  <a:cubicBezTo>
                    <a:pt x="377" y="352"/>
                    <a:pt x="477" y="327"/>
                    <a:pt x="552" y="277"/>
                  </a:cubicBezTo>
                  <a:lnTo>
                    <a:pt x="377" y="1"/>
                  </a:lnTo>
                  <a:cubicBezTo>
                    <a:pt x="352" y="1"/>
                    <a:pt x="327" y="26"/>
                    <a:pt x="277" y="26"/>
                  </a:cubicBezTo>
                  <a:cubicBezTo>
                    <a:pt x="251" y="26"/>
                    <a:pt x="226" y="1"/>
                    <a:pt x="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2136;p54">
              <a:extLst>
                <a:ext uri="{FF2B5EF4-FFF2-40B4-BE49-F238E27FC236}">
                  <a16:creationId xmlns:a16="http://schemas.microsoft.com/office/drawing/2014/main" id="{92BD9413-ECE9-0112-90F0-2E6780CD8BB4}"/>
                </a:ext>
              </a:extLst>
            </p:cNvPr>
            <p:cNvSpPr/>
            <p:nvPr/>
          </p:nvSpPr>
          <p:spPr>
            <a:xfrm>
              <a:off x="4534625" y="1177350"/>
              <a:ext cx="10675" cy="11925"/>
            </a:xfrm>
            <a:custGeom>
              <a:avLst/>
              <a:gdLst/>
              <a:ahLst/>
              <a:cxnLst/>
              <a:rect l="l" t="t" r="r" b="b"/>
              <a:pathLst>
                <a:path w="427" h="477" extrusionOk="0">
                  <a:moveTo>
                    <a:pt x="276" y="0"/>
                  </a:moveTo>
                  <a:cubicBezTo>
                    <a:pt x="100" y="100"/>
                    <a:pt x="0" y="276"/>
                    <a:pt x="0" y="476"/>
                  </a:cubicBezTo>
                  <a:lnTo>
                    <a:pt x="351" y="451"/>
                  </a:lnTo>
                  <a:cubicBezTo>
                    <a:pt x="351" y="401"/>
                    <a:pt x="376" y="326"/>
                    <a:pt x="426" y="301"/>
                  </a:cubicBezTo>
                  <a:lnTo>
                    <a:pt x="2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2137;p54">
              <a:extLst>
                <a:ext uri="{FF2B5EF4-FFF2-40B4-BE49-F238E27FC236}">
                  <a16:creationId xmlns:a16="http://schemas.microsoft.com/office/drawing/2014/main" id="{DE44A97C-F2EA-AB0B-6A70-6E0EE019BBE5}"/>
                </a:ext>
              </a:extLst>
            </p:cNvPr>
            <p:cNvSpPr/>
            <p:nvPr/>
          </p:nvSpPr>
          <p:spPr>
            <a:xfrm>
              <a:off x="4583500" y="1154150"/>
              <a:ext cx="42000" cy="72100"/>
            </a:xfrm>
            <a:custGeom>
              <a:avLst/>
              <a:gdLst/>
              <a:ahLst/>
              <a:cxnLst/>
              <a:rect l="l" t="t" r="r" b="b"/>
              <a:pathLst>
                <a:path w="1680" h="2884" extrusionOk="0">
                  <a:moveTo>
                    <a:pt x="0" y="1"/>
                  </a:moveTo>
                  <a:lnTo>
                    <a:pt x="0" y="2883"/>
                  </a:lnTo>
                  <a:lnTo>
                    <a:pt x="1679" y="2883"/>
                  </a:lnTo>
                  <a:lnTo>
                    <a:pt x="1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2138;p54">
              <a:extLst>
                <a:ext uri="{FF2B5EF4-FFF2-40B4-BE49-F238E27FC236}">
                  <a16:creationId xmlns:a16="http://schemas.microsoft.com/office/drawing/2014/main" id="{49430E2A-0B87-96F8-6109-5C9B24627A34}"/>
                </a:ext>
              </a:extLst>
            </p:cNvPr>
            <p:cNvSpPr/>
            <p:nvPr/>
          </p:nvSpPr>
          <p:spPr>
            <a:xfrm>
              <a:off x="4580975" y="1151650"/>
              <a:ext cx="47025" cy="5675"/>
            </a:xfrm>
            <a:custGeom>
              <a:avLst/>
              <a:gdLst/>
              <a:ahLst/>
              <a:cxnLst/>
              <a:rect l="l" t="t" r="r" b="b"/>
              <a:pathLst>
                <a:path w="1881" h="227" extrusionOk="0">
                  <a:moveTo>
                    <a:pt x="101" y="1"/>
                  </a:moveTo>
                  <a:cubicBezTo>
                    <a:pt x="51" y="1"/>
                    <a:pt x="1" y="51"/>
                    <a:pt x="1" y="101"/>
                  </a:cubicBezTo>
                  <a:lnTo>
                    <a:pt x="1" y="151"/>
                  </a:lnTo>
                  <a:cubicBezTo>
                    <a:pt x="1" y="176"/>
                    <a:pt x="51" y="226"/>
                    <a:pt x="101" y="226"/>
                  </a:cubicBezTo>
                  <a:lnTo>
                    <a:pt x="1805" y="226"/>
                  </a:lnTo>
                  <a:cubicBezTo>
                    <a:pt x="1830" y="226"/>
                    <a:pt x="1880" y="176"/>
                    <a:pt x="1880" y="151"/>
                  </a:cubicBezTo>
                  <a:lnTo>
                    <a:pt x="1880" y="101"/>
                  </a:lnTo>
                  <a:cubicBezTo>
                    <a:pt x="1880" y="51"/>
                    <a:pt x="1830" y="1"/>
                    <a:pt x="1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2139;p54">
              <a:extLst>
                <a:ext uri="{FF2B5EF4-FFF2-40B4-BE49-F238E27FC236}">
                  <a16:creationId xmlns:a16="http://schemas.microsoft.com/office/drawing/2014/main" id="{27289890-E4AA-BE23-E7FF-F603F6EBC05D}"/>
                </a:ext>
              </a:extLst>
            </p:cNvPr>
            <p:cNvSpPr/>
            <p:nvPr/>
          </p:nvSpPr>
          <p:spPr>
            <a:xfrm>
              <a:off x="4580975" y="1223075"/>
              <a:ext cx="47025" cy="5675"/>
            </a:xfrm>
            <a:custGeom>
              <a:avLst/>
              <a:gdLst/>
              <a:ahLst/>
              <a:cxnLst/>
              <a:rect l="l" t="t" r="r" b="b"/>
              <a:pathLst>
                <a:path w="1881" h="227" extrusionOk="0">
                  <a:moveTo>
                    <a:pt x="101" y="1"/>
                  </a:moveTo>
                  <a:cubicBezTo>
                    <a:pt x="51" y="1"/>
                    <a:pt x="1" y="51"/>
                    <a:pt x="1" y="101"/>
                  </a:cubicBezTo>
                  <a:lnTo>
                    <a:pt x="1" y="126"/>
                  </a:lnTo>
                  <a:cubicBezTo>
                    <a:pt x="1" y="176"/>
                    <a:pt x="51" y="226"/>
                    <a:pt x="101" y="226"/>
                  </a:cubicBezTo>
                  <a:lnTo>
                    <a:pt x="1805" y="226"/>
                  </a:lnTo>
                  <a:cubicBezTo>
                    <a:pt x="1830" y="226"/>
                    <a:pt x="1880" y="176"/>
                    <a:pt x="1880" y="126"/>
                  </a:cubicBezTo>
                  <a:lnTo>
                    <a:pt x="1880" y="101"/>
                  </a:lnTo>
                  <a:cubicBezTo>
                    <a:pt x="1880" y="51"/>
                    <a:pt x="1830" y="1"/>
                    <a:pt x="1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2140;p54">
              <a:extLst>
                <a:ext uri="{FF2B5EF4-FFF2-40B4-BE49-F238E27FC236}">
                  <a16:creationId xmlns:a16="http://schemas.microsoft.com/office/drawing/2014/main" id="{2B6F550C-D952-159C-C4A0-5E5405886231}"/>
                </a:ext>
              </a:extLst>
            </p:cNvPr>
            <p:cNvSpPr/>
            <p:nvPr/>
          </p:nvSpPr>
          <p:spPr>
            <a:xfrm>
              <a:off x="4601025" y="1186125"/>
              <a:ext cx="6925" cy="6275"/>
            </a:xfrm>
            <a:custGeom>
              <a:avLst/>
              <a:gdLst/>
              <a:ahLst/>
              <a:cxnLst/>
              <a:rect l="l" t="t" r="r" b="b"/>
              <a:pathLst>
                <a:path w="277" h="251" extrusionOk="0">
                  <a:moveTo>
                    <a:pt x="151" y="0"/>
                  </a:moveTo>
                  <a:cubicBezTo>
                    <a:pt x="76" y="0"/>
                    <a:pt x="1" y="50"/>
                    <a:pt x="1" y="125"/>
                  </a:cubicBezTo>
                  <a:cubicBezTo>
                    <a:pt x="1" y="201"/>
                    <a:pt x="76" y="251"/>
                    <a:pt x="151" y="251"/>
                  </a:cubicBezTo>
                  <a:cubicBezTo>
                    <a:pt x="226" y="251"/>
                    <a:pt x="276" y="201"/>
                    <a:pt x="276" y="125"/>
                  </a:cubicBezTo>
                  <a:cubicBezTo>
                    <a:pt x="276" y="50"/>
                    <a:pt x="226" y="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2141;p54">
              <a:extLst>
                <a:ext uri="{FF2B5EF4-FFF2-40B4-BE49-F238E27FC236}">
                  <a16:creationId xmlns:a16="http://schemas.microsoft.com/office/drawing/2014/main" id="{7666AA75-5FF5-4F8A-4A37-F3B17DF21261}"/>
                </a:ext>
              </a:extLst>
            </p:cNvPr>
            <p:cNvSpPr/>
            <p:nvPr/>
          </p:nvSpPr>
          <p:spPr>
            <a:xfrm>
              <a:off x="4607925" y="1177350"/>
              <a:ext cx="10675" cy="11925"/>
            </a:xfrm>
            <a:custGeom>
              <a:avLst/>
              <a:gdLst/>
              <a:ahLst/>
              <a:cxnLst/>
              <a:rect l="l" t="t" r="r" b="b"/>
              <a:pathLst>
                <a:path w="427" h="477" extrusionOk="0">
                  <a:moveTo>
                    <a:pt x="151" y="0"/>
                  </a:moveTo>
                  <a:lnTo>
                    <a:pt x="0" y="301"/>
                  </a:lnTo>
                  <a:cubicBezTo>
                    <a:pt x="51" y="326"/>
                    <a:pt x="76" y="401"/>
                    <a:pt x="76" y="451"/>
                  </a:cubicBezTo>
                  <a:lnTo>
                    <a:pt x="427" y="476"/>
                  </a:lnTo>
                  <a:cubicBezTo>
                    <a:pt x="427" y="276"/>
                    <a:pt x="326" y="100"/>
                    <a:pt x="15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2142;p54">
              <a:extLst>
                <a:ext uri="{FF2B5EF4-FFF2-40B4-BE49-F238E27FC236}">
                  <a16:creationId xmlns:a16="http://schemas.microsoft.com/office/drawing/2014/main" id="{A27F96A3-E8EA-F15F-E65E-6EB73AD14735}"/>
                </a:ext>
              </a:extLst>
            </p:cNvPr>
            <p:cNvSpPr/>
            <p:nvPr/>
          </p:nvSpPr>
          <p:spPr>
            <a:xfrm>
              <a:off x="4597900" y="1194250"/>
              <a:ext cx="13800" cy="8800"/>
            </a:xfrm>
            <a:custGeom>
              <a:avLst/>
              <a:gdLst/>
              <a:ahLst/>
              <a:cxnLst/>
              <a:rect l="l" t="t" r="r" b="b"/>
              <a:pathLst>
                <a:path w="552" h="352" extrusionOk="0">
                  <a:moveTo>
                    <a:pt x="176" y="1"/>
                  </a:moveTo>
                  <a:lnTo>
                    <a:pt x="0" y="277"/>
                  </a:lnTo>
                  <a:cubicBezTo>
                    <a:pt x="76" y="327"/>
                    <a:pt x="176" y="352"/>
                    <a:pt x="276" y="352"/>
                  </a:cubicBezTo>
                  <a:cubicBezTo>
                    <a:pt x="376" y="352"/>
                    <a:pt x="452" y="327"/>
                    <a:pt x="552" y="277"/>
                  </a:cubicBezTo>
                  <a:lnTo>
                    <a:pt x="351" y="1"/>
                  </a:lnTo>
                  <a:cubicBezTo>
                    <a:pt x="326" y="1"/>
                    <a:pt x="301" y="26"/>
                    <a:pt x="276" y="26"/>
                  </a:cubicBezTo>
                  <a:cubicBezTo>
                    <a:pt x="226" y="26"/>
                    <a:pt x="201" y="1"/>
                    <a:pt x="1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2143;p54">
              <a:extLst>
                <a:ext uri="{FF2B5EF4-FFF2-40B4-BE49-F238E27FC236}">
                  <a16:creationId xmlns:a16="http://schemas.microsoft.com/office/drawing/2014/main" id="{BCA0BFF7-A785-9D63-6BE9-35B729A56AC7}"/>
                </a:ext>
              </a:extLst>
            </p:cNvPr>
            <p:cNvSpPr/>
            <p:nvPr/>
          </p:nvSpPr>
          <p:spPr>
            <a:xfrm>
              <a:off x="4590375" y="1177350"/>
              <a:ext cx="11300" cy="11925"/>
            </a:xfrm>
            <a:custGeom>
              <a:avLst/>
              <a:gdLst/>
              <a:ahLst/>
              <a:cxnLst/>
              <a:rect l="l" t="t" r="r" b="b"/>
              <a:pathLst>
                <a:path w="452" h="477" extrusionOk="0">
                  <a:moveTo>
                    <a:pt x="276" y="0"/>
                  </a:moveTo>
                  <a:cubicBezTo>
                    <a:pt x="126" y="100"/>
                    <a:pt x="1" y="276"/>
                    <a:pt x="1" y="476"/>
                  </a:cubicBezTo>
                  <a:lnTo>
                    <a:pt x="352" y="451"/>
                  </a:lnTo>
                  <a:cubicBezTo>
                    <a:pt x="352" y="401"/>
                    <a:pt x="402" y="326"/>
                    <a:pt x="452" y="301"/>
                  </a:cubicBezTo>
                  <a:lnTo>
                    <a:pt x="27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2144;p54">
              <a:extLst>
                <a:ext uri="{FF2B5EF4-FFF2-40B4-BE49-F238E27FC236}">
                  <a16:creationId xmlns:a16="http://schemas.microsoft.com/office/drawing/2014/main" id="{00DB7BAA-3F32-D5F3-0583-5A04B4C8DF73}"/>
                </a:ext>
              </a:extLst>
            </p:cNvPr>
            <p:cNvSpPr/>
            <p:nvPr/>
          </p:nvSpPr>
          <p:spPr>
            <a:xfrm>
              <a:off x="3118575" y="1228725"/>
              <a:ext cx="1592125" cy="795775"/>
            </a:xfrm>
            <a:custGeom>
              <a:avLst/>
              <a:gdLst/>
              <a:ahLst/>
              <a:cxnLst/>
              <a:rect l="l" t="t" r="r" b="b"/>
              <a:pathLst>
                <a:path w="63685" h="31831" extrusionOk="0">
                  <a:moveTo>
                    <a:pt x="0" y="0"/>
                  </a:moveTo>
                  <a:cubicBezTo>
                    <a:pt x="0" y="17594"/>
                    <a:pt x="14261" y="31830"/>
                    <a:pt x="31855" y="31830"/>
                  </a:cubicBezTo>
                  <a:cubicBezTo>
                    <a:pt x="49449" y="31830"/>
                    <a:pt x="63685" y="17594"/>
                    <a:pt x="636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2145;p54">
              <a:extLst>
                <a:ext uri="{FF2B5EF4-FFF2-40B4-BE49-F238E27FC236}">
                  <a16:creationId xmlns:a16="http://schemas.microsoft.com/office/drawing/2014/main" id="{1114436F-1355-73B7-66EF-394DBC866E23}"/>
                </a:ext>
              </a:extLst>
            </p:cNvPr>
            <p:cNvSpPr/>
            <p:nvPr/>
          </p:nvSpPr>
          <p:spPr>
            <a:xfrm>
              <a:off x="3141750" y="1419200"/>
              <a:ext cx="1546400" cy="605300"/>
            </a:xfrm>
            <a:custGeom>
              <a:avLst/>
              <a:gdLst/>
              <a:ahLst/>
              <a:cxnLst/>
              <a:rect l="l" t="t" r="r" b="b"/>
              <a:pathLst>
                <a:path w="61856" h="24212" extrusionOk="0">
                  <a:moveTo>
                    <a:pt x="1" y="0"/>
                  </a:moveTo>
                  <a:cubicBezTo>
                    <a:pt x="3409" y="13910"/>
                    <a:pt x="15966" y="24211"/>
                    <a:pt x="30928" y="24211"/>
                  </a:cubicBezTo>
                  <a:cubicBezTo>
                    <a:pt x="45891" y="24211"/>
                    <a:pt x="58422" y="13910"/>
                    <a:pt x="61856" y="0"/>
                  </a:cubicBezTo>
                  <a:lnTo>
                    <a:pt x="61856" y="0"/>
                  </a:lnTo>
                  <a:cubicBezTo>
                    <a:pt x="56668" y="11930"/>
                    <a:pt x="44763" y="20301"/>
                    <a:pt x="30928" y="20301"/>
                  </a:cubicBezTo>
                  <a:cubicBezTo>
                    <a:pt x="17068" y="20301"/>
                    <a:pt x="5189" y="11930"/>
                    <a:pt x="1" y="0"/>
                  </a:cubicBezTo>
                  <a:close/>
                </a:path>
              </a:pathLst>
            </a:custGeom>
            <a:solidFill>
              <a:srgbClr val="3C425A">
                <a:alpha val="517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2146;p54">
              <a:extLst>
                <a:ext uri="{FF2B5EF4-FFF2-40B4-BE49-F238E27FC236}">
                  <a16:creationId xmlns:a16="http://schemas.microsoft.com/office/drawing/2014/main" id="{2E244DCD-0A1A-73FB-6074-A9B8C3870E21}"/>
                </a:ext>
              </a:extLst>
            </p:cNvPr>
            <p:cNvSpPr/>
            <p:nvPr/>
          </p:nvSpPr>
          <p:spPr>
            <a:xfrm>
              <a:off x="3914950" y="1228725"/>
              <a:ext cx="795750" cy="795775"/>
            </a:xfrm>
            <a:custGeom>
              <a:avLst/>
              <a:gdLst/>
              <a:ahLst/>
              <a:cxnLst/>
              <a:rect l="l" t="t" r="r" b="b"/>
              <a:pathLst>
                <a:path w="31830" h="31831" extrusionOk="0">
                  <a:moveTo>
                    <a:pt x="0" y="0"/>
                  </a:moveTo>
                  <a:lnTo>
                    <a:pt x="0" y="31830"/>
                  </a:lnTo>
                  <a:cubicBezTo>
                    <a:pt x="17594" y="31830"/>
                    <a:pt x="31830" y="17594"/>
                    <a:pt x="31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2147;p54">
              <a:extLst>
                <a:ext uri="{FF2B5EF4-FFF2-40B4-BE49-F238E27FC236}">
                  <a16:creationId xmlns:a16="http://schemas.microsoft.com/office/drawing/2014/main" id="{57AB9743-A532-2C83-ACD8-432E667F8CCB}"/>
                </a:ext>
              </a:extLst>
            </p:cNvPr>
            <p:cNvSpPr/>
            <p:nvPr/>
          </p:nvSpPr>
          <p:spPr>
            <a:xfrm>
              <a:off x="3914950" y="1419200"/>
              <a:ext cx="773200" cy="605300"/>
            </a:xfrm>
            <a:custGeom>
              <a:avLst/>
              <a:gdLst/>
              <a:ahLst/>
              <a:cxnLst/>
              <a:rect l="l" t="t" r="r" b="b"/>
              <a:pathLst>
                <a:path w="30928" h="24212" extrusionOk="0">
                  <a:moveTo>
                    <a:pt x="30928" y="0"/>
                  </a:moveTo>
                  <a:lnTo>
                    <a:pt x="30928" y="0"/>
                  </a:lnTo>
                  <a:cubicBezTo>
                    <a:pt x="25740" y="11930"/>
                    <a:pt x="13835" y="20301"/>
                    <a:pt x="0" y="20301"/>
                  </a:cubicBezTo>
                  <a:lnTo>
                    <a:pt x="0" y="24211"/>
                  </a:lnTo>
                  <a:cubicBezTo>
                    <a:pt x="426" y="24211"/>
                    <a:pt x="827" y="24211"/>
                    <a:pt x="1253" y="24186"/>
                  </a:cubicBezTo>
                  <a:lnTo>
                    <a:pt x="1479" y="24186"/>
                  </a:lnTo>
                  <a:cubicBezTo>
                    <a:pt x="1880" y="24161"/>
                    <a:pt x="2281" y="24136"/>
                    <a:pt x="2657" y="24111"/>
                  </a:cubicBezTo>
                  <a:cubicBezTo>
                    <a:pt x="2757" y="24111"/>
                    <a:pt x="2832" y="24086"/>
                    <a:pt x="2907" y="24086"/>
                  </a:cubicBezTo>
                  <a:cubicBezTo>
                    <a:pt x="3308" y="24061"/>
                    <a:pt x="3709" y="24011"/>
                    <a:pt x="4110" y="23960"/>
                  </a:cubicBezTo>
                  <a:cubicBezTo>
                    <a:pt x="4135" y="23960"/>
                    <a:pt x="4186" y="23935"/>
                    <a:pt x="4211" y="23935"/>
                  </a:cubicBezTo>
                  <a:cubicBezTo>
                    <a:pt x="4612" y="23885"/>
                    <a:pt x="4988" y="23835"/>
                    <a:pt x="5363" y="23760"/>
                  </a:cubicBezTo>
                  <a:cubicBezTo>
                    <a:pt x="5414" y="23760"/>
                    <a:pt x="5489" y="23760"/>
                    <a:pt x="5539" y="23735"/>
                  </a:cubicBezTo>
                  <a:cubicBezTo>
                    <a:pt x="5915" y="23660"/>
                    <a:pt x="6316" y="23584"/>
                    <a:pt x="6692" y="23509"/>
                  </a:cubicBezTo>
                  <a:cubicBezTo>
                    <a:pt x="6767" y="23509"/>
                    <a:pt x="6842" y="23484"/>
                    <a:pt x="6917" y="23459"/>
                  </a:cubicBezTo>
                  <a:cubicBezTo>
                    <a:pt x="7293" y="23384"/>
                    <a:pt x="7669" y="23284"/>
                    <a:pt x="8070" y="23183"/>
                  </a:cubicBezTo>
                  <a:cubicBezTo>
                    <a:pt x="8120" y="23183"/>
                    <a:pt x="8170" y="23158"/>
                    <a:pt x="8221" y="23158"/>
                  </a:cubicBezTo>
                  <a:cubicBezTo>
                    <a:pt x="8597" y="23058"/>
                    <a:pt x="8973" y="22933"/>
                    <a:pt x="9348" y="22833"/>
                  </a:cubicBezTo>
                  <a:cubicBezTo>
                    <a:pt x="9374" y="22808"/>
                    <a:pt x="9399" y="22808"/>
                    <a:pt x="9424" y="22808"/>
                  </a:cubicBezTo>
                  <a:cubicBezTo>
                    <a:pt x="9800" y="22682"/>
                    <a:pt x="10176" y="22557"/>
                    <a:pt x="10551" y="22432"/>
                  </a:cubicBezTo>
                  <a:cubicBezTo>
                    <a:pt x="10627" y="22407"/>
                    <a:pt x="10677" y="22381"/>
                    <a:pt x="10727" y="22356"/>
                  </a:cubicBezTo>
                  <a:cubicBezTo>
                    <a:pt x="11103" y="22231"/>
                    <a:pt x="11479" y="22081"/>
                    <a:pt x="11830" y="21955"/>
                  </a:cubicBezTo>
                  <a:cubicBezTo>
                    <a:pt x="11880" y="21930"/>
                    <a:pt x="11930" y="21905"/>
                    <a:pt x="12005" y="21880"/>
                  </a:cubicBezTo>
                  <a:cubicBezTo>
                    <a:pt x="12757" y="21579"/>
                    <a:pt x="13484" y="21229"/>
                    <a:pt x="14211" y="20878"/>
                  </a:cubicBezTo>
                  <a:cubicBezTo>
                    <a:pt x="14261" y="20853"/>
                    <a:pt x="14311" y="20828"/>
                    <a:pt x="14336" y="20802"/>
                  </a:cubicBezTo>
                  <a:cubicBezTo>
                    <a:pt x="14687" y="20627"/>
                    <a:pt x="15038" y="20452"/>
                    <a:pt x="15389" y="20251"/>
                  </a:cubicBezTo>
                  <a:cubicBezTo>
                    <a:pt x="15439" y="20226"/>
                    <a:pt x="15489" y="20201"/>
                    <a:pt x="15539" y="20176"/>
                  </a:cubicBezTo>
                  <a:cubicBezTo>
                    <a:pt x="15890" y="19975"/>
                    <a:pt x="16241" y="19775"/>
                    <a:pt x="16567" y="19574"/>
                  </a:cubicBezTo>
                  <a:cubicBezTo>
                    <a:pt x="16592" y="19574"/>
                    <a:pt x="16592" y="19549"/>
                    <a:pt x="16592" y="19549"/>
                  </a:cubicBezTo>
                  <a:cubicBezTo>
                    <a:pt x="16942" y="19349"/>
                    <a:pt x="17293" y="19123"/>
                    <a:pt x="17644" y="18873"/>
                  </a:cubicBezTo>
                  <a:cubicBezTo>
                    <a:pt x="17669" y="18873"/>
                    <a:pt x="17669" y="18873"/>
                    <a:pt x="17694" y="18848"/>
                  </a:cubicBezTo>
                  <a:cubicBezTo>
                    <a:pt x="18045" y="18622"/>
                    <a:pt x="18371" y="18396"/>
                    <a:pt x="18697" y="18146"/>
                  </a:cubicBezTo>
                  <a:cubicBezTo>
                    <a:pt x="18722" y="18121"/>
                    <a:pt x="18772" y="18096"/>
                    <a:pt x="18797" y="18071"/>
                  </a:cubicBezTo>
                  <a:cubicBezTo>
                    <a:pt x="19123" y="17845"/>
                    <a:pt x="19449" y="17594"/>
                    <a:pt x="19775" y="17344"/>
                  </a:cubicBezTo>
                  <a:cubicBezTo>
                    <a:pt x="19775" y="17319"/>
                    <a:pt x="19800" y="17319"/>
                    <a:pt x="19825" y="17294"/>
                  </a:cubicBezTo>
                  <a:cubicBezTo>
                    <a:pt x="20476" y="16767"/>
                    <a:pt x="21103" y="16241"/>
                    <a:pt x="21729" y="15665"/>
                  </a:cubicBezTo>
                  <a:cubicBezTo>
                    <a:pt x="21729" y="15640"/>
                    <a:pt x="21755" y="15614"/>
                    <a:pt x="21780" y="15589"/>
                  </a:cubicBezTo>
                  <a:cubicBezTo>
                    <a:pt x="22080" y="15314"/>
                    <a:pt x="22381" y="15038"/>
                    <a:pt x="22657" y="14737"/>
                  </a:cubicBezTo>
                  <a:cubicBezTo>
                    <a:pt x="22682" y="14712"/>
                    <a:pt x="22707" y="14712"/>
                    <a:pt x="22707" y="14687"/>
                  </a:cubicBezTo>
                  <a:cubicBezTo>
                    <a:pt x="23308" y="14086"/>
                    <a:pt x="23885" y="13459"/>
                    <a:pt x="24436" y="12807"/>
                  </a:cubicBezTo>
                  <a:cubicBezTo>
                    <a:pt x="24436" y="12807"/>
                    <a:pt x="24436" y="12782"/>
                    <a:pt x="24436" y="12782"/>
                  </a:cubicBezTo>
                  <a:cubicBezTo>
                    <a:pt x="24712" y="12457"/>
                    <a:pt x="24963" y="12131"/>
                    <a:pt x="25238" y="11805"/>
                  </a:cubicBezTo>
                  <a:cubicBezTo>
                    <a:pt x="25238" y="11780"/>
                    <a:pt x="25263" y="11780"/>
                    <a:pt x="25263" y="11755"/>
                  </a:cubicBezTo>
                  <a:cubicBezTo>
                    <a:pt x="26040" y="10727"/>
                    <a:pt x="26767" y="9650"/>
                    <a:pt x="27444" y="8547"/>
                  </a:cubicBezTo>
                  <a:cubicBezTo>
                    <a:pt x="27444" y="8547"/>
                    <a:pt x="27444" y="8547"/>
                    <a:pt x="27444" y="8522"/>
                  </a:cubicBezTo>
                  <a:cubicBezTo>
                    <a:pt x="28998" y="5915"/>
                    <a:pt x="30176" y="3033"/>
                    <a:pt x="30928"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2148;p54">
              <a:extLst>
                <a:ext uri="{FF2B5EF4-FFF2-40B4-BE49-F238E27FC236}">
                  <a16:creationId xmlns:a16="http://schemas.microsoft.com/office/drawing/2014/main" id="{6BAB474C-A330-2B01-5E03-685EB24B8CA8}"/>
                </a:ext>
              </a:extLst>
            </p:cNvPr>
            <p:cNvSpPr/>
            <p:nvPr/>
          </p:nvSpPr>
          <p:spPr>
            <a:xfrm>
              <a:off x="3255150" y="1083975"/>
              <a:ext cx="47650" cy="144775"/>
            </a:xfrm>
            <a:custGeom>
              <a:avLst/>
              <a:gdLst/>
              <a:ahLst/>
              <a:cxnLst/>
              <a:rect l="l" t="t" r="r" b="b"/>
              <a:pathLst>
                <a:path w="1906" h="5791" extrusionOk="0">
                  <a:moveTo>
                    <a:pt x="953" y="1"/>
                  </a:moveTo>
                  <a:cubicBezTo>
                    <a:pt x="953" y="1"/>
                    <a:pt x="803" y="51"/>
                    <a:pt x="778" y="452"/>
                  </a:cubicBezTo>
                  <a:cubicBezTo>
                    <a:pt x="753" y="853"/>
                    <a:pt x="678" y="4462"/>
                    <a:pt x="277" y="5214"/>
                  </a:cubicBezTo>
                  <a:lnTo>
                    <a:pt x="1" y="5790"/>
                  </a:lnTo>
                  <a:lnTo>
                    <a:pt x="1906" y="5790"/>
                  </a:lnTo>
                  <a:lnTo>
                    <a:pt x="1630" y="5214"/>
                  </a:lnTo>
                  <a:cubicBezTo>
                    <a:pt x="1254" y="4462"/>
                    <a:pt x="1154" y="853"/>
                    <a:pt x="1129" y="452"/>
                  </a:cubicBezTo>
                  <a:cubicBezTo>
                    <a:pt x="1129" y="51"/>
                    <a:pt x="953" y="1"/>
                    <a:pt x="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2149;p54">
              <a:extLst>
                <a:ext uri="{FF2B5EF4-FFF2-40B4-BE49-F238E27FC236}">
                  <a16:creationId xmlns:a16="http://schemas.microsoft.com/office/drawing/2014/main" id="{EC4422B9-45B8-9196-9076-DF988DE495EB}"/>
                </a:ext>
              </a:extLst>
            </p:cNvPr>
            <p:cNvSpPr/>
            <p:nvPr/>
          </p:nvSpPr>
          <p:spPr>
            <a:xfrm>
              <a:off x="3221325" y="994375"/>
              <a:ext cx="115325" cy="168575"/>
            </a:xfrm>
            <a:custGeom>
              <a:avLst/>
              <a:gdLst/>
              <a:ahLst/>
              <a:cxnLst/>
              <a:rect l="l" t="t" r="r" b="b"/>
              <a:pathLst>
                <a:path w="4613" h="6743" extrusionOk="0">
                  <a:moveTo>
                    <a:pt x="2306" y="1"/>
                  </a:moveTo>
                  <a:cubicBezTo>
                    <a:pt x="1053" y="1"/>
                    <a:pt x="1" y="1505"/>
                    <a:pt x="1" y="3359"/>
                  </a:cubicBezTo>
                  <a:cubicBezTo>
                    <a:pt x="1" y="5239"/>
                    <a:pt x="1053" y="6743"/>
                    <a:pt x="2306" y="6743"/>
                  </a:cubicBezTo>
                  <a:cubicBezTo>
                    <a:pt x="3584" y="6743"/>
                    <a:pt x="4612" y="5239"/>
                    <a:pt x="4612" y="3359"/>
                  </a:cubicBezTo>
                  <a:cubicBezTo>
                    <a:pt x="4612" y="1505"/>
                    <a:pt x="3584" y="1"/>
                    <a:pt x="2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2150;p54">
              <a:extLst>
                <a:ext uri="{FF2B5EF4-FFF2-40B4-BE49-F238E27FC236}">
                  <a16:creationId xmlns:a16="http://schemas.microsoft.com/office/drawing/2014/main" id="{7CBAA3BF-9257-0BCD-AD5D-F2A75F3FE278}"/>
                </a:ext>
              </a:extLst>
            </p:cNvPr>
            <p:cNvSpPr/>
            <p:nvPr/>
          </p:nvSpPr>
          <p:spPr>
            <a:xfrm>
              <a:off x="3174950" y="1099025"/>
              <a:ext cx="43275" cy="129725"/>
            </a:xfrm>
            <a:custGeom>
              <a:avLst/>
              <a:gdLst/>
              <a:ahLst/>
              <a:cxnLst/>
              <a:rect l="l" t="t" r="r" b="b"/>
              <a:pathLst>
                <a:path w="1731" h="5189" extrusionOk="0">
                  <a:moveTo>
                    <a:pt x="853" y="0"/>
                  </a:moveTo>
                  <a:cubicBezTo>
                    <a:pt x="853" y="0"/>
                    <a:pt x="728" y="50"/>
                    <a:pt x="703" y="401"/>
                  </a:cubicBezTo>
                  <a:cubicBezTo>
                    <a:pt x="678" y="752"/>
                    <a:pt x="602" y="3985"/>
                    <a:pt x="251" y="4662"/>
                  </a:cubicBezTo>
                  <a:lnTo>
                    <a:pt x="1" y="5188"/>
                  </a:lnTo>
                  <a:lnTo>
                    <a:pt x="1730" y="5188"/>
                  </a:lnTo>
                  <a:lnTo>
                    <a:pt x="1455" y="4662"/>
                  </a:lnTo>
                  <a:cubicBezTo>
                    <a:pt x="1129" y="3985"/>
                    <a:pt x="1054" y="752"/>
                    <a:pt x="1028" y="401"/>
                  </a:cubicBezTo>
                  <a:cubicBezTo>
                    <a:pt x="1003" y="50"/>
                    <a:pt x="853"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2151;p54">
              <a:extLst>
                <a:ext uri="{FF2B5EF4-FFF2-40B4-BE49-F238E27FC236}">
                  <a16:creationId xmlns:a16="http://schemas.microsoft.com/office/drawing/2014/main" id="{38D6D673-43A5-0D56-F375-4EFAD4FAC88C}"/>
                </a:ext>
              </a:extLst>
            </p:cNvPr>
            <p:cNvSpPr/>
            <p:nvPr/>
          </p:nvSpPr>
          <p:spPr>
            <a:xfrm>
              <a:off x="3139875" y="1065800"/>
              <a:ext cx="112800" cy="129100"/>
            </a:xfrm>
            <a:custGeom>
              <a:avLst/>
              <a:gdLst/>
              <a:ahLst/>
              <a:cxnLst/>
              <a:rect l="l" t="t" r="r" b="b"/>
              <a:pathLst>
                <a:path w="4512" h="5164" extrusionOk="0">
                  <a:moveTo>
                    <a:pt x="2256" y="1"/>
                  </a:moveTo>
                  <a:lnTo>
                    <a:pt x="0" y="5164"/>
                  </a:lnTo>
                  <a:lnTo>
                    <a:pt x="4512" y="5164"/>
                  </a:lnTo>
                  <a:lnTo>
                    <a:pt x="2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2152;p54">
              <a:extLst>
                <a:ext uri="{FF2B5EF4-FFF2-40B4-BE49-F238E27FC236}">
                  <a16:creationId xmlns:a16="http://schemas.microsoft.com/office/drawing/2014/main" id="{6F96994B-9E25-1266-AA38-36C64E17C6FC}"/>
                </a:ext>
              </a:extLst>
            </p:cNvPr>
            <p:cNvSpPr/>
            <p:nvPr/>
          </p:nvSpPr>
          <p:spPr>
            <a:xfrm>
              <a:off x="3119825" y="1016300"/>
              <a:ext cx="153525" cy="156050"/>
            </a:xfrm>
            <a:custGeom>
              <a:avLst/>
              <a:gdLst/>
              <a:ahLst/>
              <a:cxnLst/>
              <a:rect l="l" t="t" r="r" b="b"/>
              <a:pathLst>
                <a:path w="6141" h="6242" extrusionOk="0">
                  <a:moveTo>
                    <a:pt x="3058" y="1"/>
                  </a:moveTo>
                  <a:lnTo>
                    <a:pt x="0" y="6242"/>
                  </a:lnTo>
                  <a:lnTo>
                    <a:pt x="6141" y="6242"/>
                  </a:lnTo>
                  <a:lnTo>
                    <a:pt x="30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2153;p54">
              <a:extLst>
                <a:ext uri="{FF2B5EF4-FFF2-40B4-BE49-F238E27FC236}">
                  <a16:creationId xmlns:a16="http://schemas.microsoft.com/office/drawing/2014/main" id="{A3A15127-FA37-3A98-2F63-D4F6700DD315}"/>
                </a:ext>
              </a:extLst>
            </p:cNvPr>
            <p:cNvSpPr/>
            <p:nvPr/>
          </p:nvSpPr>
          <p:spPr>
            <a:xfrm>
              <a:off x="3414300" y="1083975"/>
              <a:ext cx="48275" cy="144775"/>
            </a:xfrm>
            <a:custGeom>
              <a:avLst/>
              <a:gdLst/>
              <a:ahLst/>
              <a:cxnLst/>
              <a:rect l="l" t="t" r="r" b="b"/>
              <a:pathLst>
                <a:path w="1931" h="5791" extrusionOk="0">
                  <a:moveTo>
                    <a:pt x="978" y="1"/>
                  </a:moveTo>
                  <a:cubicBezTo>
                    <a:pt x="978" y="1"/>
                    <a:pt x="803" y="51"/>
                    <a:pt x="778" y="452"/>
                  </a:cubicBezTo>
                  <a:cubicBezTo>
                    <a:pt x="753" y="853"/>
                    <a:pt x="678" y="4462"/>
                    <a:pt x="302" y="5214"/>
                  </a:cubicBezTo>
                  <a:lnTo>
                    <a:pt x="1" y="5790"/>
                  </a:lnTo>
                  <a:lnTo>
                    <a:pt x="1931" y="5790"/>
                  </a:lnTo>
                  <a:lnTo>
                    <a:pt x="1630" y="5214"/>
                  </a:lnTo>
                  <a:cubicBezTo>
                    <a:pt x="1254" y="4462"/>
                    <a:pt x="1179" y="853"/>
                    <a:pt x="1154" y="452"/>
                  </a:cubicBezTo>
                  <a:cubicBezTo>
                    <a:pt x="1129" y="51"/>
                    <a:pt x="978" y="1"/>
                    <a:pt x="97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2154;p54">
              <a:extLst>
                <a:ext uri="{FF2B5EF4-FFF2-40B4-BE49-F238E27FC236}">
                  <a16:creationId xmlns:a16="http://schemas.microsoft.com/office/drawing/2014/main" id="{B2911BEA-6B2D-78D8-769C-FBCDDA374895}"/>
                </a:ext>
              </a:extLst>
            </p:cNvPr>
            <p:cNvSpPr/>
            <p:nvPr/>
          </p:nvSpPr>
          <p:spPr>
            <a:xfrm>
              <a:off x="3381100" y="994375"/>
              <a:ext cx="115325" cy="168575"/>
            </a:xfrm>
            <a:custGeom>
              <a:avLst/>
              <a:gdLst/>
              <a:ahLst/>
              <a:cxnLst/>
              <a:rect l="l" t="t" r="r" b="b"/>
              <a:pathLst>
                <a:path w="4613" h="6743" extrusionOk="0">
                  <a:moveTo>
                    <a:pt x="2306" y="1"/>
                  </a:moveTo>
                  <a:cubicBezTo>
                    <a:pt x="1028" y="1"/>
                    <a:pt x="1" y="1505"/>
                    <a:pt x="1" y="3359"/>
                  </a:cubicBezTo>
                  <a:cubicBezTo>
                    <a:pt x="1" y="5239"/>
                    <a:pt x="1028" y="6743"/>
                    <a:pt x="2306" y="6743"/>
                  </a:cubicBezTo>
                  <a:cubicBezTo>
                    <a:pt x="3585" y="6743"/>
                    <a:pt x="4612" y="5239"/>
                    <a:pt x="4612" y="3359"/>
                  </a:cubicBezTo>
                  <a:cubicBezTo>
                    <a:pt x="4612" y="1505"/>
                    <a:pt x="3585" y="1"/>
                    <a:pt x="230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2155;p54">
              <a:extLst>
                <a:ext uri="{FF2B5EF4-FFF2-40B4-BE49-F238E27FC236}">
                  <a16:creationId xmlns:a16="http://schemas.microsoft.com/office/drawing/2014/main" id="{8DE9161E-0114-E92E-90F9-E8C740BB19F0}"/>
                </a:ext>
              </a:extLst>
            </p:cNvPr>
            <p:cNvSpPr/>
            <p:nvPr/>
          </p:nvSpPr>
          <p:spPr>
            <a:xfrm>
              <a:off x="3334725" y="1099025"/>
              <a:ext cx="42650" cy="129725"/>
            </a:xfrm>
            <a:custGeom>
              <a:avLst/>
              <a:gdLst/>
              <a:ahLst/>
              <a:cxnLst/>
              <a:rect l="l" t="t" r="r" b="b"/>
              <a:pathLst>
                <a:path w="1706" h="5189" extrusionOk="0">
                  <a:moveTo>
                    <a:pt x="853" y="0"/>
                  </a:moveTo>
                  <a:cubicBezTo>
                    <a:pt x="853" y="0"/>
                    <a:pt x="703" y="50"/>
                    <a:pt x="678" y="401"/>
                  </a:cubicBezTo>
                  <a:cubicBezTo>
                    <a:pt x="653" y="752"/>
                    <a:pt x="602" y="3985"/>
                    <a:pt x="252" y="4662"/>
                  </a:cubicBezTo>
                  <a:lnTo>
                    <a:pt x="1" y="5188"/>
                  </a:lnTo>
                  <a:lnTo>
                    <a:pt x="1705" y="5188"/>
                  </a:lnTo>
                  <a:lnTo>
                    <a:pt x="1455" y="4662"/>
                  </a:lnTo>
                  <a:cubicBezTo>
                    <a:pt x="1104" y="3985"/>
                    <a:pt x="1028" y="752"/>
                    <a:pt x="1028" y="401"/>
                  </a:cubicBezTo>
                  <a:cubicBezTo>
                    <a:pt x="1003" y="50"/>
                    <a:pt x="853" y="0"/>
                    <a:pt x="8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2156;p54">
              <a:extLst>
                <a:ext uri="{FF2B5EF4-FFF2-40B4-BE49-F238E27FC236}">
                  <a16:creationId xmlns:a16="http://schemas.microsoft.com/office/drawing/2014/main" id="{8D8A06EF-DEED-E4E5-E8AD-47B05DF7DE4C}"/>
                </a:ext>
              </a:extLst>
            </p:cNvPr>
            <p:cNvSpPr/>
            <p:nvPr/>
          </p:nvSpPr>
          <p:spPr>
            <a:xfrm>
              <a:off x="3299650" y="1065800"/>
              <a:ext cx="112800" cy="129100"/>
            </a:xfrm>
            <a:custGeom>
              <a:avLst/>
              <a:gdLst/>
              <a:ahLst/>
              <a:cxnLst/>
              <a:rect l="l" t="t" r="r" b="b"/>
              <a:pathLst>
                <a:path w="4512" h="5164" extrusionOk="0">
                  <a:moveTo>
                    <a:pt x="2256" y="1"/>
                  </a:moveTo>
                  <a:lnTo>
                    <a:pt x="0" y="5164"/>
                  </a:lnTo>
                  <a:lnTo>
                    <a:pt x="4512" y="5164"/>
                  </a:lnTo>
                  <a:lnTo>
                    <a:pt x="225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2157;p54">
              <a:extLst>
                <a:ext uri="{FF2B5EF4-FFF2-40B4-BE49-F238E27FC236}">
                  <a16:creationId xmlns:a16="http://schemas.microsoft.com/office/drawing/2014/main" id="{D5F68EAB-8EE5-E995-6930-F174739B162D}"/>
                </a:ext>
              </a:extLst>
            </p:cNvPr>
            <p:cNvSpPr/>
            <p:nvPr/>
          </p:nvSpPr>
          <p:spPr>
            <a:xfrm>
              <a:off x="3278975" y="1016300"/>
              <a:ext cx="154150" cy="156050"/>
            </a:xfrm>
            <a:custGeom>
              <a:avLst/>
              <a:gdLst/>
              <a:ahLst/>
              <a:cxnLst/>
              <a:rect l="l" t="t" r="r" b="b"/>
              <a:pathLst>
                <a:path w="6166" h="6242" extrusionOk="0">
                  <a:moveTo>
                    <a:pt x="3083" y="1"/>
                  </a:moveTo>
                  <a:lnTo>
                    <a:pt x="0" y="6242"/>
                  </a:lnTo>
                  <a:lnTo>
                    <a:pt x="6166" y="6242"/>
                  </a:lnTo>
                  <a:lnTo>
                    <a:pt x="30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2158;p54">
              <a:extLst>
                <a:ext uri="{FF2B5EF4-FFF2-40B4-BE49-F238E27FC236}">
                  <a16:creationId xmlns:a16="http://schemas.microsoft.com/office/drawing/2014/main" id="{827BD6F2-87F5-A077-F44C-4C91C0AB8C5F}"/>
                </a:ext>
              </a:extLst>
            </p:cNvPr>
            <p:cNvSpPr/>
            <p:nvPr/>
          </p:nvSpPr>
          <p:spPr>
            <a:xfrm>
              <a:off x="3131100" y="1228725"/>
              <a:ext cx="783875" cy="343375"/>
            </a:xfrm>
            <a:custGeom>
              <a:avLst/>
              <a:gdLst/>
              <a:ahLst/>
              <a:cxnLst/>
              <a:rect l="l" t="t" r="r" b="b"/>
              <a:pathLst>
                <a:path w="31355" h="13735" extrusionOk="0">
                  <a:moveTo>
                    <a:pt x="0" y="0"/>
                  </a:moveTo>
                  <a:cubicBezTo>
                    <a:pt x="0" y="0"/>
                    <a:pt x="577" y="4958"/>
                    <a:pt x="6538" y="4958"/>
                  </a:cubicBezTo>
                  <a:cubicBezTo>
                    <a:pt x="7156" y="4958"/>
                    <a:pt x="7832" y="4905"/>
                    <a:pt x="8572" y="4787"/>
                  </a:cubicBezTo>
                  <a:cubicBezTo>
                    <a:pt x="9379" y="4659"/>
                    <a:pt x="10120" y="4600"/>
                    <a:pt x="10804" y="4600"/>
                  </a:cubicBezTo>
                  <a:cubicBezTo>
                    <a:pt x="16796" y="4600"/>
                    <a:pt x="18414" y="9118"/>
                    <a:pt x="21204" y="11053"/>
                  </a:cubicBezTo>
                  <a:cubicBezTo>
                    <a:pt x="24286" y="13183"/>
                    <a:pt x="26266" y="13735"/>
                    <a:pt x="31354" y="13735"/>
                  </a:cubicBezTo>
                  <a:lnTo>
                    <a:pt x="3135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2159;p54">
              <a:extLst>
                <a:ext uri="{FF2B5EF4-FFF2-40B4-BE49-F238E27FC236}">
                  <a16:creationId xmlns:a16="http://schemas.microsoft.com/office/drawing/2014/main" id="{73B5BE5C-23DE-AF66-12F1-E5D6184AC9A0}"/>
                </a:ext>
              </a:extLst>
            </p:cNvPr>
            <p:cNvSpPr/>
            <p:nvPr/>
          </p:nvSpPr>
          <p:spPr>
            <a:xfrm>
              <a:off x="3132350" y="1236250"/>
              <a:ext cx="782625" cy="335850"/>
            </a:xfrm>
            <a:custGeom>
              <a:avLst/>
              <a:gdLst/>
              <a:ahLst/>
              <a:cxnLst/>
              <a:rect l="l" t="t" r="r" b="b"/>
              <a:pathLst>
                <a:path w="31305" h="13434" extrusionOk="0">
                  <a:moveTo>
                    <a:pt x="1" y="0"/>
                  </a:moveTo>
                  <a:cubicBezTo>
                    <a:pt x="246" y="1073"/>
                    <a:pt x="1429" y="4656"/>
                    <a:pt x="6497" y="4656"/>
                  </a:cubicBezTo>
                  <a:cubicBezTo>
                    <a:pt x="7113" y="4656"/>
                    <a:pt x="7786" y="4603"/>
                    <a:pt x="8522" y="4486"/>
                  </a:cubicBezTo>
                  <a:cubicBezTo>
                    <a:pt x="9329" y="4358"/>
                    <a:pt x="10070" y="4299"/>
                    <a:pt x="10754" y="4299"/>
                  </a:cubicBezTo>
                  <a:cubicBezTo>
                    <a:pt x="16746" y="4299"/>
                    <a:pt x="18364" y="8817"/>
                    <a:pt x="21154" y="10752"/>
                  </a:cubicBezTo>
                  <a:cubicBezTo>
                    <a:pt x="24236" y="12882"/>
                    <a:pt x="26216" y="13434"/>
                    <a:pt x="31304" y="13434"/>
                  </a:cubicBezTo>
                  <a:lnTo>
                    <a:pt x="31304" y="12080"/>
                  </a:lnTo>
                  <a:cubicBezTo>
                    <a:pt x="26141" y="12080"/>
                    <a:pt x="24136" y="11529"/>
                    <a:pt x="20978" y="9399"/>
                  </a:cubicBezTo>
                  <a:cubicBezTo>
                    <a:pt x="18166" y="7464"/>
                    <a:pt x="16505" y="2946"/>
                    <a:pt x="10433" y="2946"/>
                  </a:cubicBezTo>
                  <a:cubicBezTo>
                    <a:pt x="9739" y="2946"/>
                    <a:pt x="8988" y="3004"/>
                    <a:pt x="8171" y="3133"/>
                  </a:cubicBezTo>
                  <a:cubicBezTo>
                    <a:pt x="7415" y="3253"/>
                    <a:pt x="6724" y="3308"/>
                    <a:pt x="6092" y="3308"/>
                  </a:cubicBezTo>
                  <a:cubicBezTo>
                    <a:pt x="2389" y="3308"/>
                    <a:pt x="729" y="1435"/>
                    <a:pt x="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2160;p54">
              <a:extLst>
                <a:ext uri="{FF2B5EF4-FFF2-40B4-BE49-F238E27FC236}">
                  <a16:creationId xmlns:a16="http://schemas.microsoft.com/office/drawing/2014/main" id="{A1827747-E602-38B5-DA05-A04206F1B06D}"/>
                </a:ext>
              </a:extLst>
            </p:cNvPr>
            <p:cNvSpPr/>
            <p:nvPr/>
          </p:nvSpPr>
          <p:spPr>
            <a:xfrm>
              <a:off x="3362925" y="1524450"/>
              <a:ext cx="200525" cy="149775"/>
            </a:xfrm>
            <a:custGeom>
              <a:avLst/>
              <a:gdLst/>
              <a:ahLst/>
              <a:cxnLst/>
              <a:rect l="l" t="t" r="r" b="b"/>
              <a:pathLst>
                <a:path w="8021" h="5991" extrusionOk="0">
                  <a:moveTo>
                    <a:pt x="4813" y="1"/>
                  </a:moveTo>
                  <a:cubicBezTo>
                    <a:pt x="2883" y="1"/>
                    <a:pt x="1" y="252"/>
                    <a:pt x="1580" y="2658"/>
                  </a:cubicBezTo>
                  <a:cubicBezTo>
                    <a:pt x="2632" y="4287"/>
                    <a:pt x="2883" y="5991"/>
                    <a:pt x="4813" y="5991"/>
                  </a:cubicBezTo>
                  <a:cubicBezTo>
                    <a:pt x="8021" y="5991"/>
                    <a:pt x="7244" y="4487"/>
                    <a:pt x="7244" y="2557"/>
                  </a:cubicBezTo>
                  <a:cubicBezTo>
                    <a:pt x="7244" y="627"/>
                    <a:pt x="6743" y="1"/>
                    <a:pt x="48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2161;p54">
              <a:extLst>
                <a:ext uri="{FF2B5EF4-FFF2-40B4-BE49-F238E27FC236}">
                  <a16:creationId xmlns:a16="http://schemas.microsoft.com/office/drawing/2014/main" id="{161C1D7C-BAA6-5A62-FBBF-0D79E91B4C16}"/>
                </a:ext>
              </a:extLst>
            </p:cNvPr>
            <p:cNvSpPr/>
            <p:nvPr/>
          </p:nvSpPr>
          <p:spPr>
            <a:xfrm>
              <a:off x="3386750" y="1541375"/>
              <a:ext cx="158525" cy="132850"/>
            </a:xfrm>
            <a:custGeom>
              <a:avLst/>
              <a:gdLst/>
              <a:ahLst/>
              <a:cxnLst/>
              <a:rect l="l" t="t" r="r" b="b"/>
              <a:pathLst>
                <a:path w="6341" h="5314" extrusionOk="0">
                  <a:moveTo>
                    <a:pt x="526" y="1"/>
                  </a:moveTo>
                  <a:cubicBezTo>
                    <a:pt x="75" y="402"/>
                    <a:pt x="0" y="1028"/>
                    <a:pt x="627" y="1981"/>
                  </a:cubicBezTo>
                  <a:cubicBezTo>
                    <a:pt x="1679" y="3610"/>
                    <a:pt x="1930" y="5314"/>
                    <a:pt x="3860" y="5314"/>
                  </a:cubicBezTo>
                  <a:cubicBezTo>
                    <a:pt x="5689" y="5314"/>
                    <a:pt x="6216" y="4838"/>
                    <a:pt x="6341" y="4036"/>
                  </a:cubicBezTo>
                  <a:lnTo>
                    <a:pt x="6341" y="4036"/>
                  </a:lnTo>
                  <a:cubicBezTo>
                    <a:pt x="5990" y="4387"/>
                    <a:pt x="5364" y="4562"/>
                    <a:pt x="4211" y="4562"/>
                  </a:cubicBezTo>
                  <a:cubicBezTo>
                    <a:pt x="2306" y="4562"/>
                    <a:pt x="2055" y="2858"/>
                    <a:pt x="978" y="1229"/>
                  </a:cubicBezTo>
                  <a:cubicBezTo>
                    <a:pt x="652" y="727"/>
                    <a:pt x="526" y="326"/>
                    <a:pt x="5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2162;p54">
              <a:extLst>
                <a:ext uri="{FF2B5EF4-FFF2-40B4-BE49-F238E27FC236}">
                  <a16:creationId xmlns:a16="http://schemas.microsoft.com/office/drawing/2014/main" id="{211D24A7-91DF-2717-C454-25139EEE7722}"/>
                </a:ext>
              </a:extLst>
            </p:cNvPr>
            <p:cNvSpPr/>
            <p:nvPr/>
          </p:nvSpPr>
          <p:spPr>
            <a:xfrm>
              <a:off x="3269575" y="1257550"/>
              <a:ext cx="13800" cy="13800"/>
            </a:xfrm>
            <a:custGeom>
              <a:avLst/>
              <a:gdLst/>
              <a:ahLst/>
              <a:cxnLst/>
              <a:rect l="l" t="t" r="r" b="b"/>
              <a:pathLst>
                <a:path w="552" h="552" extrusionOk="0">
                  <a:moveTo>
                    <a:pt x="276" y="0"/>
                  </a:moveTo>
                  <a:cubicBezTo>
                    <a:pt x="126" y="0"/>
                    <a:pt x="0" y="125"/>
                    <a:pt x="0" y="276"/>
                  </a:cubicBezTo>
                  <a:cubicBezTo>
                    <a:pt x="0" y="426"/>
                    <a:pt x="126" y="552"/>
                    <a:pt x="276" y="552"/>
                  </a:cubicBezTo>
                  <a:cubicBezTo>
                    <a:pt x="426" y="552"/>
                    <a:pt x="552" y="426"/>
                    <a:pt x="552" y="276"/>
                  </a:cubicBezTo>
                  <a:cubicBezTo>
                    <a:pt x="552" y="125"/>
                    <a:pt x="426" y="0"/>
                    <a:pt x="2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2163;p54">
              <a:extLst>
                <a:ext uri="{FF2B5EF4-FFF2-40B4-BE49-F238E27FC236}">
                  <a16:creationId xmlns:a16="http://schemas.microsoft.com/office/drawing/2014/main" id="{183983C2-9EB7-124C-DF15-F61D3E0F52FC}"/>
                </a:ext>
              </a:extLst>
            </p:cNvPr>
            <p:cNvSpPr/>
            <p:nvPr/>
          </p:nvSpPr>
          <p:spPr>
            <a:xfrm>
              <a:off x="3220075" y="1241875"/>
              <a:ext cx="16325" cy="15700"/>
            </a:xfrm>
            <a:custGeom>
              <a:avLst/>
              <a:gdLst/>
              <a:ahLst/>
              <a:cxnLst/>
              <a:rect l="l" t="t" r="r" b="b"/>
              <a:pathLst>
                <a:path w="653" h="628" extrusionOk="0">
                  <a:moveTo>
                    <a:pt x="326" y="1"/>
                  </a:moveTo>
                  <a:cubicBezTo>
                    <a:pt x="151" y="1"/>
                    <a:pt x="0" y="151"/>
                    <a:pt x="0" y="326"/>
                  </a:cubicBezTo>
                  <a:cubicBezTo>
                    <a:pt x="0" y="502"/>
                    <a:pt x="151" y="627"/>
                    <a:pt x="326" y="627"/>
                  </a:cubicBezTo>
                  <a:cubicBezTo>
                    <a:pt x="502" y="627"/>
                    <a:pt x="652" y="502"/>
                    <a:pt x="652" y="326"/>
                  </a:cubicBezTo>
                  <a:cubicBezTo>
                    <a:pt x="652" y="151"/>
                    <a:pt x="502" y="1"/>
                    <a:pt x="3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2164;p54">
              <a:extLst>
                <a:ext uri="{FF2B5EF4-FFF2-40B4-BE49-F238E27FC236}">
                  <a16:creationId xmlns:a16="http://schemas.microsoft.com/office/drawing/2014/main" id="{C580923D-58E1-7EDB-83DA-C935E6FD9FEB}"/>
                </a:ext>
              </a:extLst>
            </p:cNvPr>
            <p:cNvSpPr/>
            <p:nvPr/>
          </p:nvSpPr>
          <p:spPr>
            <a:xfrm>
              <a:off x="3230725" y="1285100"/>
              <a:ext cx="11300" cy="10675"/>
            </a:xfrm>
            <a:custGeom>
              <a:avLst/>
              <a:gdLst/>
              <a:ahLst/>
              <a:cxnLst/>
              <a:rect l="l" t="t" r="r" b="b"/>
              <a:pathLst>
                <a:path w="452" h="427" extrusionOk="0">
                  <a:moveTo>
                    <a:pt x="226" y="1"/>
                  </a:moveTo>
                  <a:cubicBezTo>
                    <a:pt x="101" y="1"/>
                    <a:pt x="0" y="101"/>
                    <a:pt x="0" y="226"/>
                  </a:cubicBezTo>
                  <a:cubicBezTo>
                    <a:pt x="0" y="327"/>
                    <a:pt x="101" y="427"/>
                    <a:pt x="226" y="427"/>
                  </a:cubicBezTo>
                  <a:cubicBezTo>
                    <a:pt x="351" y="427"/>
                    <a:pt x="452" y="327"/>
                    <a:pt x="452" y="226"/>
                  </a:cubicBezTo>
                  <a:cubicBezTo>
                    <a:pt x="452" y="101"/>
                    <a:pt x="351" y="1"/>
                    <a:pt x="2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2165;p54">
              <a:extLst>
                <a:ext uri="{FF2B5EF4-FFF2-40B4-BE49-F238E27FC236}">
                  <a16:creationId xmlns:a16="http://schemas.microsoft.com/office/drawing/2014/main" id="{435B5FD4-ACEC-B3BB-D2E7-81055B5ADFA5}"/>
                </a:ext>
              </a:extLst>
            </p:cNvPr>
            <p:cNvSpPr/>
            <p:nvPr/>
          </p:nvSpPr>
          <p:spPr>
            <a:xfrm>
              <a:off x="3420575" y="1245625"/>
              <a:ext cx="8175" cy="8175"/>
            </a:xfrm>
            <a:custGeom>
              <a:avLst/>
              <a:gdLst/>
              <a:ahLst/>
              <a:cxnLst/>
              <a:rect l="l" t="t" r="r" b="b"/>
              <a:pathLst>
                <a:path w="327" h="327" extrusionOk="0">
                  <a:moveTo>
                    <a:pt x="176" y="1"/>
                  </a:moveTo>
                  <a:cubicBezTo>
                    <a:pt x="76" y="1"/>
                    <a:pt x="0" y="76"/>
                    <a:pt x="0" y="176"/>
                  </a:cubicBezTo>
                  <a:cubicBezTo>
                    <a:pt x="0" y="252"/>
                    <a:pt x="76" y="327"/>
                    <a:pt x="176" y="327"/>
                  </a:cubicBezTo>
                  <a:cubicBezTo>
                    <a:pt x="251" y="327"/>
                    <a:pt x="326" y="252"/>
                    <a:pt x="326" y="176"/>
                  </a:cubicBezTo>
                  <a:cubicBezTo>
                    <a:pt x="326" y="76"/>
                    <a:pt x="251" y="1"/>
                    <a:pt x="17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2166;p54">
              <a:extLst>
                <a:ext uri="{FF2B5EF4-FFF2-40B4-BE49-F238E27FC236}">
                  <a16:creationId xmlns:a16="http://schemas.microsoft.com/office/drawing/2014/main" id="{185C2094-E7F1-9627-3717-E7CE30655792}"/>
                </a:ext>
              </a:extLst>
            </p:cNvPr>
            <p:cNvSpPr/>
            <p:nvPr/>
          </p:nvSpPr>
          <p:spPr>
            <a:xfrm>
              <a:off x="3458800" y="1293875"/>
              <a:ext cx="20700" cy="20700"/>
            </a:xfrm>
            <a:custGeom>
              <a:avLst/>
              <a:gdLst/>
              <a:ahLst/>
              <a:cxnLst/>
              <a:rect l="l" t="t" r="r" b="b"/>
              <a:pathLst>
                <a:path w="828" h="828" extrusionOk="0">
                  <a:moveTo>
                    <a:pt x="401" y="1"/>
                  </a:moveTo>
                  <a:cubicBezTo>
                    <a:pt x="176" y="1"/>
                    <a:pt x="0" y="176"/>
                    <a:pt x="0" y="427"/>
                  </a:cubicBezTo>
                  <a:cubicBezTo>
                    <a:pt x="0" y="652"/>
                    <a:pt x="176" y="828"/>
                    <a:pt x="401" y="828"/>
                  </a:cubicBezTo>
                  <a:cubicBezTo>
                    <a:pt x="627" y="828"/>
                    <a:pt x="827" y="652"/>
                    <a:pt x="827" y="427"/>
                  </a:cubicBezTo>
                  <a:cubicBezTo>
                    <a:pt x="827" y="176"/>
                    <a:pt x="627" y="1"/>
                    <a:pt x="40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2167;p54">
              <a:extLst>
                <a:ext uri="{FF2B5EF4-FFF2-40B4-BE49-F238E27FC236}">
                  <a16:creationId xmlns:a16="http://schemas.microsoft.com/office/drawing/2014/main" id="{CEE0AE8B-85F8-A61D-1904-A46A99B79273}"/>
                </a:ext>
              </a:extLst>
            </p:cNvPr>
            <p:cNvSpPr/>
            <p:nvPr/>
          </p:nvSpPr>
          <p:spPr>
            <a:xfrm>
              <a:off x="3356050" y="1276350"/>
              <a:ext cx="4400" cy="4400"/>
            </a:xfrm>
            <a:custGeom>
              <a:avLst/>
              <a:gdLst/>
              <a:ahLst/>
              <a:cxnLst/>
              <a:rect l="l" t="t" r="r" b="b"/>
              <a:pathLst>
                <a:path w="176" h="176" extrusionOk="0">
                  <a:moveTo>
                    <a:pt x="100" y="0"/>
                  </a:moveTo>
                  <a:cubicBezTo>
                    <a:pt x="50" y="0"/>
                    <a:pt x="0" y="50"/>
                    <a:pt x="0" y="75"/>
                  </a:cubicBezTo>
                  <a:cubicBezTo>
                    <a:pt x="0" y="125"/>
                    <a:pt x="50" y="175"/>
                    <a:pt x="100" y="175"/>
                  </a:cubicBezTo>
                  <a:cubicBezTo>
                    <a:pt x="150" y="175"/>
                    <a:pt x="175" y="125"/>
                    <a:pt x="175" y="75"/>
                  </a:cubicBezTo>
                  <a:cubicBezTo>
                    <a:pt x="175" y="50"/>
                    <a:pt x="150" y="0"/>
                    <a:pt x="100"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2168;p54">
              <a:extLst>
                <a:ext uri="{FF2B5EF4-FFF2-40B4-BE49-F238E27FC236}">
                  <a16:creationId xmlns:a16="http://schemas.microsoft.com/office/drawing/2014/main" id="{B2D22045-5CBC-D904-674F-C49971DE70D6}"/>
                </a:ext>
              </a:extLst>
            </p:cNvPr>
            <p:cNvSpPr/>
            <p:nvPr/>
          </p:nvSpPr>
          <p:spPr>
            <a:xfrm>
              <a:off x="3792750" y="1456175"/>
              <a:ext cx="15075" cy="15675"/>
            </a:xfrm>
            <a:custGeom>
              <a:avLst/>
              <a:gdLst/>
              <a:ahLst/>
              <a:cxnLst/>
              <a:rect l="l" t="t" r="r" b="b"/>
              <a:pathLst>
                <a:path w="603" h="627" extrusionOk="0">
                  <a:moveTo>
                    <a:pt x="302" y="0"/>
                  </a:moveTo>
                  <a:cubicBezTo>
                    <a:pt x="126" y="0"/>
                    <a:pt x="1" y="150"/>
                    <a:pt x="1" y="326"/>
                  </a:cubicBezTo>
                  <a:cubicBezTo>
                    <a:pt x="1" y="476"/>
                    <a:pt x="126" y="627"/>
                    <a:pt x="302" y="627"/>
                  </a:cubicBezTo>
                  <a:cubicBezTo>
                    <a:pt x="477" y="627"/>
                    <a:pt x="602" y="476"/>
                    <a:pt x="602" y="326"/>
                  </a:cubicBezTo>
                  <a:cubicBezTo>
                    <a:pt x="602" y="150"/>
                    <a:pt x="477" y="0"/>
                    <a:pt x="30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2169;p54">
              <a:extLst>
                <a:ext uri="{FF2B5EF4-FFF2-40B4-BE49-F238E27FC236}">
                  <a16:creationId xmlns:a16="http://schemas.microsoft.com/office/drawing/2014/main" id="{C31C586C-34C1-C4BF-C9BD-BB776B5586BE}"/>
                </a:ext>
              </a:extLst>
            </p:cNvPr>
            <p:cNvSpPr/>
            <p:nvPr/>
          </p:nvSpPr>
          <p:spPr>
            <a:xfrm>
              <a:off x="3768325" y="1337750"/>
              <a:ext cx="10675" cy="10675"/>
            </a:xfrm>
            <a:custGeom>
              <a:avLst/>
              <a:gdLst/>
              <a:ahLst/>
              <a:cxnLst/>
              <a:rect l="l" t="t" r="r" b="b"/>
              <a:pathLst>
                <a:path w="427" h="427" extrusionOk="0">
                  <a:moveTo>
                    <a:pt x="201" y="0"/>
                  </a:moveTo>
                  <a:cubicBezTo>
                    <a:pt x="101" y="0"/>
                    <a:pt x="0" y="100"/>
                    <a:pt x="0" y="201"/>
                  </a:cubicBezTo>
                  <a:cubicBezTo>
                    <a:pt x="0" y="326"/>
                    <a:pt x="101" y="426"/>
                    <a:pt x="201" y="426"/>
                  </a:cubicBezTo>
                  <a:cubicBezTo>
                    <a:pt x="326" y="426"/>
                    <a:pt x="426" y="326"/>
                    <a:pt x="426" y="201"/>
                  </a:cubicBezTo>
                  <a:cubicBezTo>
                    <a:pt x="426" y="100"/>
                    <a:pt x="326" y="0"/>
                    <a:pt x="20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2170;p54">
              <a:extLst>
                <a:ext uri="{FF2B5EF4-FFF2-40B4-BE49-F238E27FC236}">
                  <a16:creationId xmlns:a16="http://schemas.microsoft.com/office/drawing/2014/main" id="{1032F587-25A2-FDD1-F05F-A33BC2635968}"/>
                </a:ext>
              </a:extLst>
            </p:cNvPr>
            <p:cNvSpPr/>
            <p:nvPr/>
          </p:nvSpPr>
          <p:spPr>
            <a:xfrm>
              <a:off x="3676225" y="1378475"/>
              <a:ext cx="30725" cy="31350"/>
            </a:xfrm>
            <a:custGeom>
              <a:avLst/>
              <a:gdLst/>
              <a:ahLst/>
              <a:cxnLst/>
              <a:rect l="l" t="t" r="r" b="b"/>
              <a:pathLst>
                <a:path w="1229" h="1254" extrusionOk="0">
                  <a:moveTo>
                    <a:pt x="627" y="0"/>
                  </a:moveTo>
                  <a:cubicBezTo>
                    <a:pt x="276" y="0"/>
                    <a:pt x="0" y="276"/>
                    <a:pt x="0" y="627"/>
                  </a:cubicBezTo>
                  <a:cubicBezTo>
                    <a:pt x="0" y="978"/>
                    <a:pt x="276" y="1253"/>
                    <a:pt x="627" y="1253"/>
                  </a:cubicBezTo>
                  <a:cubicBezTo>
                    <a:pt x="952" y="1253"/>
                    <a:pt x="1228" y="978"/>
                    <a:pt x="1228" y="627"/>
                  </a:cubicBezTo>
                  <a:cubicBezTo>
                    <a:pt x="1228" y="276"/>
                    <a:pt x="952" y="0"/>
                    <a:pt x="62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2171;p54">
              <a:extLst>
                <a:ext uri="{FF2B5EF4-FFF2-40B4-BE49-F238E27FC236}">
                  <a16:creationId xmlns:a16="http://schemas.microsoft.com/office/drawing/2014/main" id="{8382D66D-CB32-E4D2-5041-C4F2C8DF80F1}"/>
                </a:ext>
              </a:extLst>
            </p:cNvPr>
            <p:cNvSpPr/>
            <p:nvPr/>
          </p:nvSpPr>
          <p:spPr>
            <a:xfrm>
              <a:off x="3716325" y="1439250"/>
              <a:ext cx="11300" cy="11925"/>
            </a:xfrm>
            <a:custGeom>
              <a:avLst/>
              <a:gdLst/>
              <a:ahLst/>
              <a:cxnLst/>
              <a:rect l="l" t="t" r="r" b="b"/>
              <a:pathLst>
                <a:path w="452" h="477" extrusionOk="0">
                  <a:moveTo>
                    <a:pt x="226" y="0"/>
                  </a:moveTo>
                  <a:cubicBezTo>
                    <a:pt x="100" y="0"/>
                    <a:pt x="0" y="126"/>
                    <a:pt x="0" y="251"/>
                  </a:cubicBezTo>
                  <a:cubicBezTo>
                    <a:pt x="0" y="376"/>
                    <a:pt x="100" y="477"/>
                    <a:pt x="226" y="477"/>
                  </a:cubicBezTo>
                  <a:cubicBezTo>
                    <a:pt x="351" y="477"/>
                    <a:pt x="451" y="376"/>
                    <a:pt x="451" y="251"/>
                  </a:cubicBezTo>
                  <a:cubicBezTo>
                    <a:pt x="451" y="126"/>
                    <a:pt x="351" y="0"/>
                    <a:pt x="2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2172;p54">
              <a:extLst>
                <a:ext uri="{FF2B5EF4-FFF2-40B4-BE49-F238E27FC236}">
                  <a16:creationId xmlns:a16="http://schemas.microsoft.com/office/drawing/2014/main" id="{36BAACB7-C402-8B3C-9EBC-C177E26DAB1F}"/>
                </a:ext>
              </a:extLst>
            </p:cNvPr>
            <p:cNvSpPr/>
            <p:nvPr/>
          </p:nvSpPr>
          <p:spPr>
            <a:xfrm>
              <a:off x="3564675" y="1289500"/>
              <a:ext cx="11950" cy="12550"/>
            </a:xfrm>
            <a:custGeom>
              <a:avLst/>
              <a:gdLst/>
              <a:ahLst/>
              <a:cxnLst/>
              <a:rect l="l" t="t" r="r" b="b"/>
              <a:pathLst>
                <a:path w="478" h="502" extrusionOk="0">
                  <a:moveTo>
                    <a:pt x="252" y="0"/>
                  </a:moveTo>
                  <a:cubicBezTo>
                    <a:pt x="101" y="0"/>
                    <a:pt x="1" y="126"/>
                    <a:pt x="1" y="251"/>
                  </a:cubicBezTo>
                  <a:cubicBezTo>
                    <a:pt x="1" y="401"/>
                    <a:pt x="101" y="502"/>
                    <a:pt x="252" y="502"/>
                  </a:cubicBezTo>
                  <a:cubicBezTo>
                    <a:pt x="377" y="502"/>
                    <a:pt x="477" y="401"/>
                    <a:pt x="477" y="251"/>
                  </a:cubicBezTo>
                  <a:cubicBezTo>
                    <a:pt x="477" y="126"/>
                    <a:pt x="377" y="0"/>
                    <a:pt x="25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2173;p54">
              <a:extLst>
                <a:ext uri="{FF2B5EF4-FFF2-40B4-BE49-F238E27FC236}">
                  <a16:creationId xmlns:a16="http://schemas.microsoft.com/office/drawing/2014/main" id="{9CD6DD00-5E94-A68F-3B76-E89674B3E500}"/>
                </a:ext>
              </a:extLst>
            </p:cNvPr>
            <p:cNvSpPr/>
            <p:nvPr/>
          </p:nvSpPr>
          <p:spPr>
            <a:xfrm>
              <a:off x="3589125" y="1326475"/>
              <a:ext cx="10675" cy="11300"/>
            </a:xfrm>
            <a:custGeom>
              <a:avLst/>
              <a:gdLst/>
              <a:ahLst/>
              <a:cxnLst/>
              <a:rect l="l" t="t" r="r" b="b"/>
              <a:pathLst>
                <a:path w="427" h="452" extrusionOk="0">
                  <a:moveTo>
                    <a:pt x="226" y="0"/>
                  </a:moveTo>
                  <a:cubicBezTo>
                    <a:pt x="101" y="0"/>
                    <a:pt x="0" y="100"/>
                    <a:pt x="0" y="226"/>
                  </a:cubicBezTo>
                  <a:cubicBezTo>
                    <a:pt x="0" y="351"/>
                    <a:pt x="101" y="451"/>
                    <a:pt x="226" y="451"/>
                  </a:cubicBezTo>
                  <a:cubicBezTo>
                    <a:pt x="326" y="451"/>
                    <a:pt x="426" y="351"/>
                    <a:pt x="426" y="226"/>
                  </a:cubicBezTo>
                  <a:cubicBezTo>
                    <a:pt x="426" y="100"/>
                    <a:pt x="326" y="0"/>
                    <a:pt x="2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2174;p54">
              <a:extLst>
                <a:ext uri="{FF2B5EF4-FFF2-40B4-BE49-F238E27FC236}">
                  <a16:creationId xmlns:a16="http://schemas.microsoft.com/office/drawing/2014/main" id="{B48710A0-5F2B-BFEA-8DD0-4298478B89B1}"/>
                </a:ext>
              </a:extLst>
            </p:cNvPr>
            <p:cNvSpPr/>
            <p:nvPr/>
          </p:nvSpPr>
          <p:spPr>
            <a:xfrm>
              <a:off x="3723200" y="1254400"/>
              <a:ext cx="13200" cy="12575"/>
            </a:xfrm>
            <a:custGeom>
              <a:avLst/>
              <a:gdLst/>
              <a:ahLst/>
              <a:cxnLst/>
              <a:rect l="l" t="t" r="r" b="b"/>
              <a:pathLst>
                <a:path w="528" h="503" extrusionOk="0">
                  <a:moveTo>
                    <a:pt x="277" y="1"/>
                  </a:moveTo>
                  <a:cubicBezTo>
                    <a:pt x="126" y="1"/>
                    <a:pt x="1" y="101"/>
                    <a:pt x="1" y="251"/>
                  </a:cubicBezTo>
                  <a:cubicBezTo>
                    <a:pt x="1" y="402"/>
                    <a:pt x="126" y="502"/>
                    <a:pt x="277" y="502"/>
                  </a:cubicBezTo>
                  <a:cubicBezTo>
                    <a:pt x="402" y="502"/>
                    <a:pt x="527" y="402"/>
                    <a:pt x="527" y="251"/>
                  </a:cubicBezTo>
                  <a:cubicBezTo>
                    <a:pt x="527" y="101"/>
                    <a:pt x="402" y="1"/>
                    <a:pt x="27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2175;p54">
              <a:extLst>
                <a:ext uri="{FF2B5EF4-FFF2-40B4-BE49-F238E27FC236}">
                  <a16:creationId xmlns:a16="http://schemas.microsoft.com/office/drawing/2014/main" id="{B9BAC47D-5A01-0B61-0CEA-4926CC619AEA}"/>
                </a:ext>
              </a:extLst>
            </p:cNvPr>
            <p:cNvSpPr/>
            <p:nvPr/>
          </p:nvSpPr>
          <p:spPr>
            <a:xfrm>
              <a:off x="3838500" y="1265675"/>
              <a:ext cx="25700" cy="25725"/>
            </a:xfrm>
            <a:custGeom>
              <a:avLst/>
              <a:gdLst/>
              <a:ahLst/>
              <a:cxnLst/>
              <a:rect l="l" t="t" r="r" b="b"/>
              <a:pathLst>
                <a:path w="1028" h="1029" extrusionOk="0">
                  <a:moveTo>
                    <a:pt x="527" y="1"/>
                  </a:moveTo>
                  <a:cubicBezTo>
                    <a:pt x="226" y="1"/>
                    <a:pt x="0" y="227"/>
                    <a:pt x="0" y="502"/>
                  </a:cubicBezTo>
                  <a:cubicBezTo>
                    <a:pt x="0" y="803"/>
                    <a:pt x="226" y="1029"/>
                    <a:pt x="527" y="1029"/>
                  </a:cubicBezTo>
                  <a:cubicBezTo>
                    <a:pt x="802" y="1029"/>
                    <a:pt x="1028" y="803"/>
                    <a:pt x="1028" y="502"/>
                  </a:cubicBezTo>
                  <a:cubicBezTo>
                    <a:pt x="1028" y="227"/>
                    <a:pt x="802" y="1"/>
                    <a:pt x="52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2176;p54">
              <a:extLst>
                <a:ext uri="{FF2B5EF4-FFF2-40B4-BE49-F238E27FC236}">
                  <a16:creationId xmlns:a16="http://schemas.microsoft.com/office/drawing/2014/main" id="{E0FB31B5-CFAA-C164-56C5-E74AC4BF55E1}"/>
                </a:ext>
              </a:extLst>
            </p:cNvPr>
            <p:cNvSpPr/>
            <p:nvPr/>
          </p:nvSpPr>
          <p:spPr>
            <a:xfrm>
              <a:off x="3842875" y="1375325"/>
              <a:ext cx="16950" cy="16950"/>
            </a:xfrm>
            <a:custGeom>
              <a:avLst/>
              <a:gdLst/>
              <a:ahLst/>
              <a:cxnLst/>
              <a:rect l="l" t="t" r="r" b="b"/>
              <a:pathLst>
                <a:path w="678" h="678" extrusionOk="0">
                  <a:moveTo>
                    <a:pt x="352" y="1"/>
                  </a:moveTo>
                  <a:cubicBezTo>
                    <a:pt x="151" y="1"/>
                    <a:pt x="1" y="151"/>
                    <a:pt x="1" y="327"/>
                  </a:cubicBezTo>
                  <a:cubicBezTo>
                    <a:pt x="1" y="527"/>
                    <a:pt x="151" y="678"/>
                    <a:pt x="352" y="678"/>
                  </a:cubicBezTo>
                  <a:cubicBezTo>
                    <a:pt x="527" y="678"/>
                    <a:pt x="677" y="527"/>
                    <a:pt x="677" y="327"/>
                  </a:cubicBezTo>
                  <a:cubicBezTo>
                    <a:pt x="677" y="151"/>
                    <a:pt x="527" y="1"/>
                    <a:pt x="3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2177;p54">
              <a:extLst>
                <a:ext uri="{FF2B5EF4-FFF2-40B4-BE49-F238E27FC236}">
                  <a16:creationId xmlns:a16="http://schemas.microsoft.com/office/drawing/2014/main" id="{93F47A68-C9CF-2391-F7C5-3DD1534260D6}"/>
                </a:ext>
              </a:extLst>
            </p:cNvPr>
            <p:cNvSpPr/>
            <p:nvPr/>
          </p:nvSpPr>
          <p:spPr>
            <a:xfrm>
              <a:off x="3869200" y="1486875"/>
              <a:ext cx="4400" cy="5025"/>
            </a:xfrm>
            <a:custGeom>
              <a:avLst/>
              <a:gdLst/>
              <a:ahLst/>
              <a:cxnLst/>
              <a:rect l="l" t="t" r="r" b="b"/>
              <a:pathLst>
                <a:path w="176" h="201" extrusionOk="0">
                  <a:moveTo>
                    <a:pt x="76" y="0"/>
                  </a:moveTo>
                  <a:cubicBezTo>
                    <a:pt x="26" y="0"/>
                    <a:pt x="0" y="50"/>
                    <a:pt x="0" y="100"/>
                  </a:cubicBezTo>
                  <a:cubicBezTo>
                    <a:pt x="0" y="151"/>
                    <a:pt x="26" y="201"/>
                    <a:pt x="76" y="201"/>
                  </a:cubicBezTo>
                  <a:cubicBezTo>
                    <a:pt x="126" y="201"/>
                    <a:pt x="176" y="151"/>
                    <a:pt x="176" y="100"/>
                  </a:cubicBezTo>
                  <a:cubicBezTo>
                    <a:pt x="176" y="50"/>
                    <a:pt x="126" y="0"/>
                    <a:pt x="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2178;p54">
              <a:extLst>
                <a:ext uri="{FF2B5EF4-FFF2-40B4-BE49-F238E27FC236}">
                  <a16:creationId xmlns:a16="http://schemas.microsoft.com/office/drawing/2014/main" id="{C1955840-D760-CA68-8AA0-37AA1EA31E13}"/>
                </a:ext>
              </a:extLst>
            </p:cNvPr>
            <p:cNvSpPr/>
            <p:nvPr/>
          </p:nvSpPr>
          <p:spPr>
            <a:xfrm>
              <a:off x="3445000" y="906025"/>
              <a:ext cx="26975" cy="322725"/>
            </a:xfrm>
            <a:custGeom>
              <a:avLst/>
              <a:gdLst/>
              <a:ahLst/>
              <a:cxnLst/>
              <a:rect l="l" t="t" r="r" b="b"/>
              <a:pathLst>
                <a:path w="1079" h="12909" extrusionOk="0">
                  <a:moveTo>
                    <a:pt x="377" y="1"/>
                  </a:moveTo>
                  <a:lnTo>
                    <a:pt x="1" y="12908"/>
                  </a:lnTo>
                  <a:lnTo>
                    <a:pt x="1079" y="12908"/>
                  </a:lnTo>
                  <a:lnTo>
                    <a:pt x="6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2179;p54">
              <a:extLst>
                <a:ext uri="{FF2B5EF4-FFF2-40B4-BE49-F238E27FC236}">
                  <a16:creationId xmlns:a16="http://schemas.microsoft.com/office/drawing/2014/main" id="{10435DE6-CC28-512E-B52A-D79BE63E2113}"/>
                </a:ext>
              </a:extLst>
            </p:cNvPr>
            <p:cNvSpPr/>
            <p:nvPr/>
          </p:nvSpPr>
          <p:spPr>
            <a:xfrm>
              <a:off x="3438750" y="780100"/>
              <a:ext cx="39500" cy="118450"/>
            </a:xfrm>
            <a:custGeom>
              <a:avLst/>
              <a:gdLst/>
              <a:ahLst/>
              <a:cxnLst/>
              <a:rect l="l" t="t" r="r" b="b"/>
              <a:pathLst>
                <a:path w="1580" h="4738" extrusionOk="0">
                  <a:moveTo>
                    <a:pt x="777" y="0"/>
                  </a:moveTo>
                  <a:cubicBezTo>
                    <a:pt x="777" y="0"/>
                    <a:pt x="0" y="2456"/>
                    <a:pt x="777" y="4737"/>
                  </a:cubicBezTo>
                  <a:cubicBezTo>
                    <a:pt x="1579" y="2456"/>
                    <a:pt x="777"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2180;p54">
              <a:extLst>
                <a:ext uri="{FF2B5EF4-FFF2-40B4-BE49-F238E27FC236}">
                  <a16:creationId xmlns:a16="http://schemas.microsoft.com/office/drawing/2014/main" id="{0A297349-E2D6-529E-F588-18A103F731C1}"/>
                </a:ext>
              </a:extLst>
            </p:cNvPr>
            <p:cNvSpPr/>
            <p:nvPr/>
          </p:nvSpPr>
          <p:spPr>
            <a:xfrm>
              <a:off x="3349150" y="911050"/>
              <a:ext cx="102150" cy="58925"/>
            </a:xfrm>
            <a:custGeom>
              <a:avLst/>
              <a:gdLst/>
              <a:ahLst/>
              <a:cxnLst/>
              <a:rect l="l" t="t" r="r" b="b"/>
              <a:pathLst>
                <a:path w="4086" h="2357" extrusionOk="0">
                  <a:moveTo>
                    <a:pt x="4086" y="0"/>
                  </a:moveTo>
                  <a:cubicBezTo>
                    <a:pt x="1730" y="452"/>
                    <a:pt x="0" y="2356"/>
                    <a:pt x="0" y="2356"/>
                  </a:cubicBezTo>
                  <a:cubicBezTo>
                    <a:pt x="0" y="2356"/>
                    <a:pt x="2507" y="1830"/>
                    <a:pt x="40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2181;p54">
              <a:extLst>
                <a:ext uri="{FF2B5EF4-FFF2-40B4-BE49-F238E27FC236}">
                  <a16:creationId xmlns:a16="http://schemas.microsoft.com/office/drawing/2014/main" id="{B68C7A09-2DF3-D1DB-DB02-C89A7CD4A673}"/>
                </a:ext>
              </a:extLst>
            </p:cNvPr>
            <p:cNvSpPr/>
            <p:nvPr/>
          </p:nvSpPr>
          <p:spPr>
            <a:xfrm>
              <a:off x="3465700" y="909800"/>
              <a:ext cx="102150" cy="59550"/>
            </a:xfrm>
            <a:custGeom>
              <a:avLst/>
              <a:gdLst/>
              <a:ahLst/>
              <a:cxnLst/>
              <a:rect l="l" t="t" r="r" b="b"/>
              <a:pathLst>
                <a:path w="4086" h="2382" extrusionOk="0">
                  <a:moveTo>
                    <a:pt x="0" y="0"/>
                  </a:moveTo>
                  <a:lnTo>
                    <a:pt x="0" y="0"/>
                  </a:lnTo>
                  <a:cubicBezTo>
                    <a:pt x="1579" y="1830"/>
                    <a:pt x="4085" y="2381"/>
                    <a:pt x="4085" y="2381"/>
                  </a:cubicBezTo>
                  <a:cubicBezTo>
                    <a:pt x="4085" y="2381"/>
                    <a:pt x="2381" y="47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2182;p54">
              <a:extLst>
                <a:ext uri="{FF2B5EF4-FFF2-40B4-BE49-F238E27FC236}">
                  <a16:creationId xmlns:a16="http://schemas.microsoft.com/office/drawing/2014/main" id="{607F9792-9233-99AB-773B-4489E6EC2EB1}"/>
                </a:ext>
              </a:extLst>
            </p:cNvPr>
            <p:cNvSpPr/>
            <p:nvPr/>
          </p:nvSpPr>
          <p:spPr>
            <a:xfrm>
              <a:off x="3443125" y="891475"/>
              <a:ext cx="30100" cy="25250"/>
            </a:xfrm>
            <a:custGeom>
              <a:avLst/>
              <a:gdLst/>
              <a:ahLst/>
              <a:cxnLst/>
              <a:rect l="l" t="t" r="r" b="b"/>
              <a:pathLst>
                <a:path w="1204" h="1010" extrusionOk="0">
                  <a:moveTo>
                    <a:pt x="602" y="0"/>
                  </a:moveTo>
                  <a:cubicBezTo>
                    <a:pt x="515" y="0"/>
                    <a:pt x="427" y="44"/>
                    <a:pt x="377" y="132"/>
                  </a:cubicBezTo>
                  <a:lnTo>
                    <a:pt x="101" y="608"/>
                  </a:lnTo>
                  <a:cubicBezTo>
                    <a:pt x="1" y="783"/>
                    <a:pt x="126" y="1009"/>
                    <a:pt x="327" y="1009"/>
                  </a:cubicBezTo>
                  <a:lnTo>
                    <a:pt x="878" y="1009"/>
                  </a:lnTo>
                  <a:cubicBezTo>
                    <a:pt x="1078" y="1009"/>
                    <a:pt x="1204" y="783"/>
                    <a:pt x="1104" y="608"/>
                  </a:cubicBezTo>
                  <a:lnTo>
                    <a:pt x="828" y="132"/>
                  </a:lnTo>
                  <a:cubicBezTo>
                    <a:pt x="778" y="44"/>
                    <a:pt x="690" y="0"/>
                    <a:pt x="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2183;p54">
              <a:extLst>
                <a:ext uri="{FF2B5EF4-FFF2-40B4-BE49-F238E27FC236}">
                  <a16:creationId xmlns:a16="http://schemas.microsoft.com/office/drawing/2014/main" id="{1A4D1DA0-9E28-FD3E-FAC3-16F68206D3D8}"/>
                </a:ext>
              </a:extLst>
            </p:cNvPr>
            <p:cNvSpPr/>
            <p:nvPr/>
          </p:nvSpPr>
          <p:spPr>
            <a:xfrm>
              <a:off x="3596650" y="906025"/>
              <a:ext cx="26950" cy="322725"/>
            </a:xfrm>
            <a:custGeom>
              <a:avLst/>
              <a:gdLst/>
              <a:ahLst/>
              <a:cxnLst/>
              <a:rect l="l" t="t" r="r" b="b"/>
              <a:pathLst>
                <a:path w="1078" h="12909" extrusionOk="0">
                  <a:moveTo>
                    <a:pt x="376" y="1"/>
                  </a:moveTo>
                  <a:lnTo>
                    <a:pt x="0" y="12908"/>
                  </a:lnTo>
                  <a:lnTo>
                    <a:pt x="1078" y="12908"/>
                  </a:lnTo>
                  <a:lnTo>
                    <a:pt x="6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2184;p54">
              <a:extLst>
                <a:ext uri="{FF2B5EF4-FFF2-40B4-BE49-F238E27FC236}">
                  <a16:creationId xmlns:a16="http://schemas.microsoft.com/office/drawing/2014/main" id="{A4E6E562-4726-45C7-7BA1-1E8FBDDBCCB2}"/>
                </a:ext>
              </a:extLst>
            </p:cNvPr>
            <p:cNvSpPr/>
            <p:nvPr/>
          </p:nvSpPr>
          <p:spPr>
            <a:xfrm>
              <a:off x="3616075" y="880950"/>
              <a:ext cx="115925" cy="25825"/>
            </a:xfrm>
            <a:custGeom>
              <a:avLst/>
              <a:gdLst/>
              <a:ahLst/>
              <a:cxnLst/>
              <a:rect l="l" t="t" r="r" b="b"/>
              <a:pathLst>
                <a:path w="4637" h="1033" extrusionOk="0">
                  <a:moveTo>
                    <a:pt x="3991" y="0"/>
                  </a:moveTo>
                  <a:cubicBezTo>
                    <a:pt x="3098" y="0"/>
                    <a:pt x="1436" y="131"/>
                    <a:pt x="0" y="979"/>
                  </a:cubicBezTo>
                  <a:cubicBezTo>
                    <a:pt x="272" y="1016"/>
                    <a:pt x="542" y="1032"/>
                    <a:pt x="806" y="1032"/>
                  </a:cubicBezTo>
                  <a:cubicBezTo>
                    <a:pt x="2882" y="1032"/>
                    <a:pt x="4637" y="26"/>
                    <a:pt x="4637" y="26"/>
                  </a:cubicBezTo>
                  <a:cubicBezTo>
                    <a:pt x="4637" y="26"/>
                    <a:pt x="4391" y="0"/>
                    <a:pt x="39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2185;p54">
              <a:extLst>
                <a:ext uri="{FF2B5EF4-FFF2-40B4-BE49-F238E27FC236}">
                  <a16:creationId xmlns:a16="http://schemas.microsoft.com/office/drawing/2014/main" id="{61BC8C4D-46EA-001E-2FB2-7110CFDC263C}"/>
                </a:ext>
              </a:extLst>
            </p:cNvPr>
            <p:cNvSpPr/>
            <p:nvPr/>
          </p:nvSpPr>
          <p:spPr>
            <a:xfrm>
              <a:off x="3523325" y="813300"/>
              <a:ext cx="78975" cy="88375"/>
            </a:xfrm>
            <a:custGeom>
              <a:avLst/>
              <a:gdLst/>
              <a:ahLst/>
              <a:cxnLst/>
              <a:rect l="l" t="t" r="r" b="b"/>
              <a:pathLst>
                <a:path w="3159" h="3535" extrusionOk="0">
                  <a:moveTo>
                    <a:pt x="1" y="1"/>
                  </a:moveTo>
                  <a:cubicBezTo>
                    <a:pt x="1" y="1"/>
                    <a:pt x="1054" y="2357"/>
                    <a:pt x="3159" y="3534"/>
                  </a:cubicBezTo>
                  <a:cubicBezTo>
                    <a:pt x="2231" y="1304"/>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2186;p54">
              <a:extLst>
                <a:ext uri="{FF2B5EF4-FFF2-40B4-BE49-F238E27FC236}">
                  <a16:creationId xmlns:a16="http://schemas.microsoft.com/office/drawing/2014/main" id="{C0AB13C8-3AB2-1C9B-1341-8C5F34BD1886}"/>
                </a:ext>
              </a:extLst>
            </p:cNvPr>
            <p:cNvSpPr/>
            <p:nvPr/>
          </p:nvSpPr>
          <p:spPr>
            <a:xfrm>
              <a:off x="3569075" y="915425"/>
              <a:ext cx="38250" cy="112200"/>
            </a:xfrm>
            <a:custGeom>
              <a:avLst/>
              <a:gdLst/>
              <a:ahLst/>
              <a:cxnLst/>
              <a:rect l="l" t="t" r="r" b="b"/>
              <a:pathLst>
                <a:path w="1530" h="4488" extrusionOk="0">
                  <a:moveTo>
                    <a:pt x="1479" y="1"/>
                  </a:moveTo>
                  <a:lnTo>
                    <a:pt x="1479" y="1"/>
                  </a:lnTo>
                  <a:cubicBezTo>
                    <a:pt x="25" y="1906"/>
                    <a:pt x="0" y="4487"/>
                    <a:pt x="0" y="4487"/>
                  </a:cubicBezTo>
                  <a:cubicBezTo>
                    <a:pt x="0" y="4487"/>
                    <a:pt x="1529" y="2407"/>
                    <a:pt x="1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2187;p54">
              <a:extLst>
                <a:ext uri="{FF2B5EF4-FFF2-40B4-BE49-F238E27FC236}">
                  <a16:creationId xmlns:a16="http://schemas.microsoft.com/office/drawing/2014/main" id="{0CF67ECD-A1CA-EBF0-E051-8112AA590A7D}"/>
                </a:ext>
              </a:extLst>
            </p:cNvPr>
            <p:cNvSpPr/>
            <p:nvPr/>
          </p:nvSpPr>
          <p:spPr>
            <a:xfrm>
              <a:off x="3596225" y="894950"/>
              <a:ext cx="28000" cy="26425"/>
            </a:xfrm>
            <a:custGeom>
              <a:avLst/>
              <a:gdLst/>
              <a:ahLst/>
              <a:cxnLst/>
              <a:rect l="l" t="t" r="r" b="b"/>
              <a:pathLst>
                <a:path w="1120" h="1057" extrusionOk="0">
                  <a:moveTo>
                    <a:pt x="282" y="0"/>
                  </a:moveTo>
                  <a:cubicBezTo>
                    <a:pt x="134" y="0"/>
                    <a:pt x="0" y="151"/>
                    <a:pt x="42" y="319"/>
                  </a:cubicBezTo>
                  <a:lnTo>
                    <a:pt x="142" y="845"/>
                  </a:lnTo>
                  <a:cubicBezTo>
                    <a:pt x="176" y="979"/>
                    <a:pt x="287" y="1057"/>
                    <a:pt x="402" y="1057"/>
                  </a:cubicBezTo>
                  <a:cubicBezTo>
                    <a:pt x="460" y="1057"/>
                    <a:pt x="518" y="1037"/>
                    <a:pt x="569" y="995"/>
                  </a:cubicBezTo>
                  <a:lnTo>
                    <a:pt x="970" y="619"/>
                  </a:lnTo>
                  <a:cubicBezTo>
                    <a:pt x="1120" y="494"/>
                    <a:pt x="1070" y="243"/>
                    <a:pt x="894" y="168"/>
                  </a:cubicBezTo>
                  <a:lnTo>
                    <a:pt x="368" y="18"/>
                  </a:lnTo>
                  <a:cubicBezTo>
                    <a:pt x="340" y="6"/>
                    <a:pt x="311" y="0"/>
                    <a:pt x="2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2188;p54">
              <a:extLst>
                <a:ext uri="{FF2B5EF4-FFF2-40B4-BE49-F238E27FC236}">
                  <a16:creationId xmlns:a16="http://schemas.microsoft.com/office/drawing/2014/main" id="{446223F0-97CA-F06F-ECC3-1B0569AADA87}"/>
                </a:ext>
              </a:extLst>
            </p:cNvPr>
            <p:cNvSpPr/>
            <p:nvPr/>
          </p:nvSpPr>
          <p:spPr>
            <a:xfrm>
              <a:off x="3456925" y="1166650"/>
              <a:ext cx="143500" cy="62100"/>
            </a:xfrm>
            <a:custGeom>
              <a:avLst/>
              <a:gdLst/>
              <a:ahLst/>
              <a:cxnLst/>
              <a:rect l="l" t="t" r="r" b="b"/>
              <a:pathLst>
                <a:path w="5740" h="2484" extrusionOk="0">
                  <a:moveTo>
                    <a:pt x="4114" y="0"/>
                  </a:moveTo>
                  <a:cubicBezTo>
                    <a:pt x="3811" y="0"/>
                    <a:pt x="3835" y="1055"/>
                    <a:pt x="3835" y="1055"/>
                  </a:cubicBezTo>
                  <a:cubicBezTo>
                    <a:pt x="3835" y="1055"/>
                    <a:pt x="3559" y="337"/>
                    <a:pt x="2706" y="337"/>
                  </a:cubicBezTo>
                  <a:cubicBezTo>
                    <a:pt x="2564" y="337"/>
                    <a:pt x="2406" y="357"/>
                    <a:pt x="2231" y="403"/>
                  </a:cubicBezTo>
                  <a:cubicBezTo>
                    <a:pt x="1153" y="679"/>
                    <a:pt x="1128" y="1882"/>
                    <a:pt x="1128" y="1882"/>
                  </a:cubicBezTo>
                  <a:cubicBezTo>
                    <a:pt x="1128" y="1882"/>
                    <a:pt x="696" y="900"/>
                    <a:pt x="388" y="900"/>
                  </a:cubicBezTo>
                  <a:cubicBezTo>
                    <a:pt x="348" y="900"/>
                    <a:pt x="310" y="917"/>
                    <a:pt x="276" y="954"/>
                  </a:cubicBezTo>
                  <a:cubicBezTo>
                    <a:pt x="0" y="1230"/>
                    <a:pt x="953" y="2082"/>
                    <a:pt x="953" y="2082"/>
                  </a:cubicBezTo>
                  <a:cubicBezTo>
                    <a:pt x="953" y="2082"/>
                    <a:pt x="943" y="2081"/>
                    <a:pt x="927" y="2081"/>
                  </a:cubicBezTo>
                  <a:cubicBezTo>
                    <a:pt x="856" y="2081"/>
                    <a:pt x="645" y="2114"/>
                    <a:pt x="501" y="2483"/>
                  </a:cubicBezTo>
                  <a:lnTo>
                    <a:pt x="5138" y="2483"/>
                  </a:lnTo>
                  <a:cubicBezTo>
                    <a:pt x="5138" y="2483"/>
                    <a:pt x="5740" y="1907"/>
                    <a:pt x="5464" y="1080"/>
                  </a:cubicBezTo>
                  <a:cubicBezTo>
                    <a:pt x="5366" y="810"/>
                    <a:pt x="5106" y="672"/>
                    <a:pt x="4848" y="672"/>
                  </a:cubicBezTo>
                  <a:cubicBezTo>
                    <a:pt x="4579" y="672"/>
                    <a:pt x="4313" y="823"/>
                    <a:pt x="4236" y="1130"/>
                  </a:cubicBezTo>
                  <a:cubicBezTo>
                    <a:pt x="4236" y="1130"/>
                    <a:pt x="4461" y="52"/>
                    <a:pt x="4135" y="2"/>
                  </a:cubicBezTo>
                  <a:cubicBezTo>
                    <a:pt x="4128" y="1"/>
                    <a:pt x="4121" y="0"/>
                    <a:pt x="41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2189;p54">
              <a:extLst>
                <a:ext uri="{FF2B5EF4-FFF2-40B4-BE49-F238E27FC236}">
                  <a16:creationId xmlns:a16="http://schemas.microsoft.com/office/drawing/2014/main" id="{E54ADAFE-C30B-B278-6E5B-C9DA5795859F}"/>
                </a:ext>
              </a:extLst>
            </p:cNvPr>
            <p:cNvSpPr/>
            <p:nvPr/>
          </p:nvSpPr>
          <p:spPr>
            <a:xfrm>
              <a:off x="3476975" y="1182750"/>
              <a:ext cx="117800" cy="46000"/>
            </a:xfrm>
            <a:custGeom>
              <a:avLst/>
              <a:gdLst/>
              <a:ahLst/>
              <a:cxnLst/>
              <a:rect l="l" t="t" r="r" b="b"/>
              <a:pathLst>
                <a:path w="4712" h="1840" extrusionOk="0">
                  <a:moveTo>
                    <a:pt x="1921" y="1"/>
                  </a:moveTo>
                  <a:cubicBezTo>
                    <a:pt x="1805" y="1"/>
                    <a:pt x="1683" y="19"/>
                    <a:pt x="1554" y="60"/>
                  </a:cubicBezTo>
                  <a:cubicBezTo>
                    <a:pt x="451" y="411"/>
                    <a:pt x="552" y="1539"/>
                    <a:pt x="552" y="1539"/>
                  </a:cubicBezTo>
                  <a:cubicBezTo>
                    <a:pt x="552" y="1539"/>
                    <a:pt x="490" y="1521"/>
                    <a:pt x="407" y="1521"/>
                  </a:cubicBezTo>
                  <a:cubicBezTo>
                    <a:pt x="265" y="1521"/>
                    <a:pt x="63" y="1571"/>
                    <a:pt x="0" y="1839"/>
                  </a:cubicBezTo>
                  <a:lnTo>
                    <a:pt x="4035" y="1839"/>
                  </a:lnTo>
                  <a:cubicBezTo>
                    <a:pt x="4035" y="1839"/>
                    <a:pt x="4712" y="1238"/>
                    <a:pt x="4311" y="661"/>
                  </a:cubicBezTo>
                  <a:cubicBezTo>
                    <a:pt x="4178" y="484"/>
                    <a:pt x="4014" y="407"/>
                    <a:pt x="3857" y="407"/>
                  </a:cubicBezTo>
                  <a:cubicBezTo>
                    <a:pt x="3570" y="407"/>
                    <a:pt x="3308" y="665"/>
                    <a:pt x="3308" y="1037"/>
                  </a:cubicBezTo>
                  <a:cubicBezTo>
                    <a:pt x="3308" y="1037"/>
                    <a:pt x="2800" y="1"/>
                    <a:pt x="192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2190;p54">
              <a:extLst>
                <a:ext uri="{FF2B5EF4-FFF2-40B4-BE49-F238E27FC236}">
                  <a16:creationId xmlns:a16="http://schemas.microsoft.com/office/drawing/2014/main" id="{39B17005-B008-E8C4-D635-CC24276130B7}"/>
                </a:ext>
              </a:extLst>
            </p:cNvPr>
            <p:cNvSpPr/>
            <p:nvPr/>
          </p:nvSpPr>
          <p:spPr>
            <a:xfrm>
              <a:off x="3634850" y="1180475"/>
              <a:ext cx="84000" cy="14425"/>
            </a:xfrm>
            <a:custGeom>
              <a:avLst/>
              <a:gdLst/>
              <a:ahLst/>
              <a:cxnLst/>
              <a:rect l="l" t="t" r="r" b="b"/>
              <a:pathLst>
                <a:path w="3360" h="577" extrusionOk="0">
                  <a:moveTo>
                    <a:pt x="1" y="0"/>
                  </a:moveTo>
                  <a:lnTo>
                    <a:pt x="1" y="577"/>
                  </a:lnTo>
                  <a:lnTo>
                    <a:pt x="3359" y="577"/>
                  </a:lnTo>
                  <a:lnTo>
                    <a:pt x="335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2191;p54">
              <a:extLst>
                <a:ext uri="{FF2B5EF4-FFF2-40B4-BE49-F238E27FC236}">
                  <a16:creationId xmlns:a16="http://schemas.microsoft.com/office/drawing/2014/main" id="{347B477B-AFC5-C4D5-537D-C664F91F96FA}"/>
                </a:ext>
              </a:extLst>
            </p:cNvPr>
            <p:cNvSpPr/>
            <p:nvPr/>
          </p:nvSpPr>
          <p:spPr>
            <a:xfrm>
              <a:off x="3652400" y="1184850"/>
              <a:ext cx="49525" cy="43900"/>
            </a:xfrm>
            <a:custGeom>
              <a:avLst/>
              <a:gdLst/>
              <a:ahLst/>
              <a:cxnLst/>
              <a:rect l="l" t="t" r="r" b="b"/>
              <a:pathLst>
                <a:path w="1981" h="1756" extrusionOk="0">
                  <a:moveTo>
                    <a:pt x="1" y="1"/>
                  </a:moveTo>
                  <a:lnTo>
                    <a:pt x="1" y="1755"/>
                  </a:lnTo>
                  <a:lnTo>
                    <a:pt x="1981" y="1755"/>
                  </a:lnTo>
                  <a:lnTo>
                    <a:pt x="19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2192;p54">
              <a:extLst>
                <a:ext uri="{FF2B5EF4-FFF2-40B4-BE49-F238E27FC236}">
                  <a16:creationId xmlns:a16="http://schemas.microsoft.com/office/drawing/2014/main" id="{571434A2-1EED-5460-5779-FBC4EC13712C}"/>
                </a:ext>
              </a:extLst>
            </p:cNvPr>
            <p:cNvSpPr/>
            <p:nvPr/>
          </p:nvSpPr>
          <p:spPr>
            <a:xfrm>
              <a:off x="3586000" y="1124700"/>
              <a:ext cx="172950" cy="63950"/>
            </a:xfrm>
            <a:custGeom>
              <a:avLst/>
              <a:gdLst/>
              <a:ahLst/>
              <a:cxnLst/>
              <a:rect l="l" t="t" r="r" b="b"/>
              <a:pathLst>
                <a:path w="6918" h="2558" extrusionOk="0">
                  <a:moveTo>
                    <a:pt x="0" y="1"/>
                  </a:moveTo>
                  <a:lnTo>
                    <a:pt x="978" y="2557"/>
                  </a:lnTo>
                  <a:lnTo>
                    <a:pt x="6917" y="2557"/>
                  </a:lnTo>
                  <a:lnTo>
                    <a:pt x="596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2193;p54">
              <a:extLst>
                <a:ext uri="{FF2B5EF4-FFF2-40B4-BE49-F238E27FC236}">
                  <a16:creationId xmlns:a16="http://schemas.microsoft.com/office/drawing/2014/main" id="{1D4B4FEF-B5F5-B4ED-878A-B8E98EC37CFF}"/>
                </a:ext>
              </a:extLst>
            </p:cNvPr>
            <p:cNvSpPr/>
            <p:nvPr/>
          </p:nvSpPr>
          <p:spPr>
            <a:xfrm>
              <a:off x="3582225"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1003" y="2752"/>
                  </a:lnTo>
                  <a:cubicBezTo>
                    <a:pt x="1028" y="2803"/>
                    <a:pt x="1078" y="2828"/>
                    <a:pt x="1129" y="2828"/>
                  </a:cubicBezTo>
                  <a:lnTo>
                    <a:pt x="1179" y="2828"/>
                  </a:lnTo>
                  <a:cubicBezTo>
                    <a:pt x="1254" y="2803"/>
                    <a:pt x="1279" y="2727"/>
                    <a:pt x="1254"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2194;p54">
              <a:extLst>
                <a:ext uri="{FF2B5EF4-FFF2-40B4-BE49-F238E27FC236}">
                  <a16:creationId xmlns:a16="http://schemas.microsoft.com/office/drawing/2014/main" id="{A8F01AA6-399F-9BD1-DCCB-F9C57E3015FF}"/>
                </a:ext>
              </a:extLst>
            </p:cNvPr>
            <p:cNvSpPr/>
            <p:nvPr/>
          </p:nvSpPr>
          <p:spPr>
            <a:xfrm>
              <a:off x="3632350"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978" y="2752"/>
                  </a:lnTo>
                  <a:cubicBezTo>
                    <a:pt x="1003" y="2803"/>
                    <a:pt x="1053" y="2828"/>
                    <a:pt x="1103" y="2828"/>
                  </a:cubicBezTo>
                  <a:lnTo>
                    <a:pt x="1154" y="2828"/>
                  </a:lnTo>
                  <a:cubicBezTo>
                    <a:pt x="1229" y="2803"/>
                    <a:pt x="1279" y="2727"/>
                    <a:pt x="1229"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2195;p54">
              <a:extLst>
                <a:ext uri="{FF2B5EF4-FFF2-40B4-BE49-F238E27FC236}">
                  <a16:creationId xmlns:a16="http://schemas.microsoft.com/office/drawing/2014/main" id="{C70D2A95-4F77-1EB6-780C-BDE4C3B1AAF2}"/>
                </a:ext>
              </a:extLst>
            </p:cNvPr>
            <p:cNvSpPr/>
            <p:nvPr/>
          </p:nvSpPr>
          <p:spPr>
            <a:xfrm>
              <a:off x="3681850" y="1121075"/>
              <a:ext cx="31975" cy="70700"/>
            </a:xfrm>
            <a:custGeom>
              <a:avLst/>
              <a:gdLst/>
              <a:ahLst/>
              <a:cxnLst/>
              <a:rect l="l" t="t" r="r" b="b"/>
              <a:pathLst>
                <a:path w="1279" h="2828" extrusionOk="0">
                  <a:moveTo>
                    <a:pt x="163" y="0"/>
                  </a:moveTo>
                  <a:cubicBezTo>
                    <a:pt x="143" y="0"/>
                    <a:pt x="122" y="7"/>
                    <a:pt x="101" y="21"/>
                  </a:cubicBezTo>
                  <a:cubicBezTo>
                    <a:pt x="51" y="46"/>
                    <a:pt x="1" y="121"/>
                    <a:pt x="26" y="171"/>
                  </a:cubicBezTo>
                  <a:lnTo>
                    <a:pt x="1003" y="2752"/>
                  </a:lnTo>
                  <a:cubicBezTo>
                    <a:pt x="1028" y="2803"/>
                    <a:pt x="1078" y="2828"/>
                    <a:pt x="1128" y="2828"/>
                  </a:cubicBezTo>
                  <a:lnTo>
                    <a:pt x="1179" y="2828"/>
                  </a:lnTo>
                  <a:cubicBezTo>
                    <a:pt x="1254" y="2803"/>
                    <a:pt x="1279" y="2727"/>
                    <a:pt x="1254"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2196;p54">
              <a:extLst>
                <a:ext uri="{FF2B5EF4-FFF2-40B4-BE49-F238E27FC236}">
                  <a16:creationId xmlns:a16="http://schemas.microsoft.com/office/drawing/2014/main" id="{C5B64ECB-6346-2B0D-A877-E3E7FE8A8237}"/>
                </a:ext>
              </a:extLst>
            </p:cNvPr>
            <p:cNvSpPr/>
            <p:nvPr/>
          </p:nvSpPr>
          <p:spPr>
            <a:xfrm>
              <a:off x="3731350" y="1121075"/>
              <a:ext cx="31975" cy="70700"/>
            </a:xfrm>
            <a:custGeom>
              <a:avLst/>
              <a:gdLst/>
              <a:ahLst/>
              <a:cxnLst/>
              <a:rect l="l" t="t" r="r" b="b"/>
              <a:pathLst>
                <a:path w="1279" h="2828" extrusionOk="0">
                  <a:moveTo>
                    <a:pt x="163" y="0"/>
                  </a:moveTo>
                  <a:cubicBezTo>
                    <a:pt x="143" y="0"/>
                    <a:pt x="122" y="7"/>
                    <a:pt x="101" y="21"/>
                  </a:cubicBezTo>
                  <a:cubicBezTo>
                    <a:pt x="26" y="46"/>
                    <a:pt x="1" y="121"/>
                    <a:pt x="26" y="171"/>
                  </a:cubicBezTo>
                  <a:lnTo>
                    <a:pt x="978" y="2752"/>
                  </a:lnTo>
                  <a:cubicBezTo>
                    <a:pt x="1003" y="2803"/>
                    <a:pt x="1053" y="2828"/>
                    <a:pt x="1103" y="2828"/>
                  </a:cubicBezTo>
                  <a:lnTo>
                    <a:pt x="1154" y="2828"/>
                  </a:lnTo>
                  <a:cubicBezTo>
                    <a:pt x="1229" y="2803"/>
                    <a:pt x="1279" y="2727"/>
                    <a:pt x="1229" y="2652"/>
                  </a:cubicBezTo>
                  <a:lnTo>
                    <a:pt x="276" y="96"/>
                  </a:lnTo>
                  <a:cubicBezTo>
                    <a:pt x="258" y="42"/>
                    <a:pt x="214" y="0"/>
                    <a:pt x="1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2197;p54">
              <a:extLst>
                <a:ext uri="{FF2B5EF4-FFF2-40B4-BE49-F238E27FC236}">
                  <a16:creationId xmlns:a16="http://schemas.microsoft.com/office/drawing/2014/main" id="{E4EA91B9-2227-80E4-E7FD-BA5EC455A82A}"/>
                </a:ext>
              </a:extLst>
            </p:cNvPr>
            <p:cNvSpPr/>
            <p:nvPr/>
          </p:nvSpPr>
          <p:spPr>
            <a:xfrm>
              <a:off x="3588500" y="1135975"/>
              <a:ext cx="155400" cy="6300"/>
            </a:xfrm>
            <a:custGeom>
              <a:avLst/>
              <a:gdLst/>
              <a:ahLst/>
              <a:cxnLst/>
              <a:rect l="l" t="t" r="r" b="b"/>
              <a:pathLst>
                <a:path w="6216" h="252" extrusionOk="0">
                  <a:moveTo>
                    <a:pt x="126" y="1"/>
                  </a:moveTo>
                  <a:cubicBezTo>
                    <a:pt x="50" y="1"/>
                    <a:pt x="0" y="51"/>
                    <a:pt x="0" y="126"/>
                  </a:cubicBezTo>
                  <a:cubicBezTo>
                    <a:pt x="0" y="201"/>
                    <a:pt x="50" y="252"/>
                    <a:pt x="126" y="252"/>
                  </a:cubicBezTo>
                  <a:lnTo>
                    <a:pt x="6091" y="252"/>
                  </a:lnTo>
                  <a:cubicBezTo>
                    <a:pt x="6141" y="252"/>
                    <a:pt x="6216" y="201"/>
                    <a:pt x="6216" y="126"/>
                  </a:cubicBezTo>
                  <a:cubicBezTo>
                    <a:pt x="6216" y="51"/>
                    <a:pt x="6141" y="1"/>
                    <a:pt x="6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2198;p54">
              <a:extLst>
                <a:ext uri="{FF2B5EF4-FFF2-40B4-BE49-F238E27FC236}">
                  <a16:creationId xmlns:a16="http://schemas.microsoft.com/office/drawing/2014/main" id="{F7844AFE-0EBB-6EAD-4C07-2163744523EB}"/>
                </a:ext>
              </a:extLst>
            </p:cNvPr>
            <p:cNvSpPr/>
            <p:nvPr/>
          </p:nvSpPr>
          <p:spPr>
            <a:xfrm>
              <a:off x="3599150" y="1164800"/>
              <a:ext cx="156025" cy="6925"/>
            </a:xfrm>
            <a:custGeom>
              <a:avLst/>
              <a:gdLst/>
              <a:ahLst/>
              <a:cxnLst/>
              <a:rect l="l" t="t" r="r" b="b"/>
              <a:pathLst>
                <a:path w="6241" h="277" extrusionOk="0">
                  <a:moveTo>
                    <a:pt x="151" y="1"/>
                  </a:moveTo>
                  <a:cubicBezTo>
                    <a:pt x="76" y="1"/>
                    <a:pt x="0" y="51"/>
                    <a:pt x="0" y="126"/>
                  </a:cubicBezTo>
                  <a:cubicBezTo>
                    <a:pt x="0" y="201"/>
                    <a:pt x="76" y="277"/>
                    <a:pt x="151" y="277"/>
                  </a:cubicBezTo>
                  <a:lnTo>
                    <a:pt x="6091" y="277"/>
                  </a:lnTo>
                  <a:cubicBezTo>
                    <a:pt x="6166" y="277"/>
                    <a:pt x="6241" y="201"/>
                    <a:pt x="6241" y="126"/>
                  </a:cubicBezTo>
                  <a:cubicBezTo>
                    <a:pt x="6241" y="51"/>
                    <a:pt x="6166" y="1"/>
                    <a:pt x="609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2199;p54">
              <a:extLst>
                <a:ext uri="{FF2B5EF4-FFF2-40B4-BE49-F238E27FC236}">
                  <a16:creationId xmlns:a16="http://schemas.microsoft.com/office/drawing/2014/main" id="{2579200F-72C9-0192-D1CD-6A45C89DB511}"/>
                </a:ext>
              </a:extLst>
            </p:cNvPr>
            <p:cNvSpPr/>
            <p:nvPr/>
          </p:nvSpPr>
          <p:spPr>
            <a:xfrm>
              <a:off x="3183100" y="1348400"/>
              <a:ext cx="275100" cy="54000"/>
            </a:xfrm>
            <a:custGeom>
              <a:avLst/>
              <a:gdLst/>
              <a:ahLst/>
              <a:cxnLst/>
              <a:rect l="l" t="t" r="r" b="b"/>
              <a:pathLst>
                <a:path w="11004" h="2160" extrusionOk="0">
                  <a:moveTo>
                    <a:pt x="1" y="0"/>
                  </a:moveTo>
                  <a:lnTo>
                    <a:pt x="1" y="0"/>
                  </a:lnTo>
                  <a:cubicBezTo>
                    <a:pt x="2118" y="1747"/>
                    <a:pt x="5067" y="2159"/>
                    <a:pt x="7379" y="2159"/>
                  </a:cubicBezTo>
                  <a:cubicBezTo>
                    <a:pt x="9445" y="2159"/>
                    <a:pt x="11003" y="1830"/>
                    <a:pt x="11003" y="1830"/>
                  </a:cubicBezTo>
                  <a:cubicBezTo>
                    <a:pt x="10426" y="1487"/>
                    <a:pt x="9850" y="1401"/>
                    <a:pt x="9176" y="1401"/>
                  </a:cubicBezTo>
                  <a:cubicBezTo>
                    <a:pt x="8507" y="1401"/>
                    <a:pt x="7743" y="1485"/>
                    <a:pt x="6788" y="1485"/>
                  </a:cubicBezTo>
                  <a:cubicBezTo>
                    <a:pt x="5198" y="1485"/>
                    <a:pt x="3082" y="1251"/>
                    <a:pt x="1"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2200;p54">
              <a:extLst>
                <a:ext uri="{FF2B5EF4-FFF2-40B4-BE49-F238E27FC236}">
                  <a16:creationId xmlns:a16="http://schemas.microsoft.com/office/drawing/2014/main" id="{9334A33B-AD77-9F61-EE65-4A3B8EBE3AA3}"/>
                </a:ext>
              </a:extLst>
            </p:cNvPr>
            <p:cNvSpPr/>
            <p:nvPr/>
          </p:nvSpPr>
          <p:spPr>
            <a:xfrm>
              <a:off x="3401775" y="1416075"/>
              <a:ext cx="171075" cy="90875"/>
            </a:xfrm>
            <a:custGeom>
              <a:avLst/>
              <a:gdLst/>
              <a:ahLst/>
              <a:cxnLst/>
              <a:rect l="l" t="t" r="r" b="b"/>
              <a:pathLst>
                <a:path w="6843" h="3635" extrusionOk="0">
                  <a:moveTo>
                    <a:pt x="1" y="0"/>
                  </a:moveTo>
                  <a:cubicBezTo>
                    <a:pt x="5038" y="827"/>
                    <a:pt x="6843" y="3634"/>
                    <a:pt x="6843" y="3634"/>
                  </a:cubicBezTo>
                  <a:cubicBezTo>
                    <a:pt x="6843" y="3634"/>
                    <a:pt x="5539" y="25"/>
                    <a:pt x="1" y="0"/>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2201;p54">
              <a:extLst>
                <a:ext uri="{FF2B5EF4-FFF2-40B4-BE49-F238E27FC236}">
                  <a16:creationId xmlns:a16="http://schemas.microsoft.com/office/drawing/2014/main" id="{F0E1D1D5-7DA3-AF11-B1FF-91E5707BF861}"/>
                </a:ext>
              </a:extLst>
            </p:cNvPr>
            <p:cNvSpPr/>
            <p:nvPr/>
          </p:nvSpPr>
          <p:spPr>
            <a:xfrm>
              <a:off x="3408050" y="1644125"/>
              <a:ext cx="104025" cy="56950"/>
            </a:xfrm>
            <a:custGeom>
              <a:avLst/>
              <a:gdLst/>
              <a:ahLst/>
              <a:cxnLst/>
              <a:rect l="l" t="t" r="r" b="b"/>
              <a:pathLst>
                <a:path w="4161" h="2278" extrusionOk="0">
                  <a:moveTo>
                    <a:pt x="0" y="1"/>
                  </a:moveTo>
                  <a:lnTo>
                    <a:pt x="0" y="1"/>
                  </a:lnTo>
                  <a:cubicBezTo>
                    <a:pt x="477" y="1855"/>
                    <a:pt x="1667" y="2278"/>
                    <a:pt x="2652" y="2278"/>
                  </a:cubicBezTo>
                  <a:cubicBezTo>
                    <a:pt x="3478" y="2278"/>
                    <a:pt x="4161" y="1981"/>
                    <a:pt x="4161" y="1981"/>
                  </a:cubicBezTo>
                  <a:lnTo>
                    <a:pt x="4161" y="1981"/>
                  </a:lnTo>
                  <a:cubicBezTo>
                    <a:pt x="3856" y="2031"/>
                    <a:pt x="3571" y="2054"/>
                    <a:pt x="3306" y="2054"/>
                  </a:cubicBezTo>
                  <a:cubicBezTo>
                    <a:pt x="781" y="2054"/>
                    <a:pt x="0" y="1"/>
                    <a:pt x="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2202;p54">
              <a:extLst>
                <a:ext uri="{FF2B5EF4-FFF2-40B4-BE49-F238E27FC236}">
                  <a16:creationId xmlns:a16="http://schemas.microsoft.com/office/drawing/2014/main" id="{D2E1D070-9FB2-9486-7CBF-D955A6B830EA}"/>
                </a:ext>
              </a:extLst>
            </p:cNvPr>
            <p:cNvSpPr/>
            <p:nvPr/>
          </p:nvSpPr>
          <p:spPr>
            <a:xfrm>
              <a:off x="3679350" y="1572075"/>
              <a:ext cx="207425" cy="69900"/>
            </a:xfrm>
            <a:custGeom>
              <a:avLst/>
              <a:gdLst/>
              <a:ahLst/>
              <a:cxnLst/>
              <a:rect l="l" t="t" r="r" b="b"/>
              <a:pathLst>
                <a:path w="8297" h="2796" extrusionOk="0">
                  <a:moveTo>
                    <a:pt x="0" y="1"/>
                  </a:moveTo>
                  <a:lnTo>
                    <a:pt x="0" y="1"/>
                  </a:lnTo>
                  <a:cubicBezTo>
                    <a:pt x="1999" y="2367"/>
                    <a:pt x="4824" y="2795"/>
                    <a:pt x="6607" y="2795"/>
                  </a:cubicBezTo>
                  <a:cubicBezTo>
                    <a:pt x="7619" y="2795"/>
                    <a:pt x="8296" y="2657"/>
                    <a:pt x="8296" y="2657"/>
                  </a:cubicBezTo>
                  <a:cubicBezTo>
                    <a:pt x="3535" y="2607"/>
                    <a:pt x="1" y="1"/>
                    <a:pt x="0"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2203;p54">
              <a:extLst>
                <a:ext uri="{FF2B5EF4-FFF2-40B4-BE49-F238E27FC236}">
                  <a16:creationId xmlns:a16="http://schemas.microsoft.com/office/drawing/2014/main" id="{B3D31F8C-2F5C-A3A2-68D3-146B73963511}"/>
                </a:ext>
              </a:extLst>
            </p:cNvPr>
            <p:cNvSpPr/>
            <p:nvPr/>
          </p:nvSpPr>
          <p:spPr>
            <a:xfrm>
              <a:off x="4369825" y="1115300"/>
              <a:ext cx="55175" cy="113450"/>
            </a:xfrm>
            <a:custGeom>
              <a:avLst/>
              <a:gdLst/>
              <a:ahLst/>
              <a:cxnLst/>
              <a:rect l="l" t="t" r="r" b="b"/>
              <a:pathLst>
                <a:path w="2207" h="4538" extrusionOk="0">
                  <a:moveTo>
                    <a:pt x="652" y="1"/>
                  </a:moveTo>
                  <a:lnTo>
                    <a:pt x="1" y="226"/>
                  </a:lnTo>
                  <a:lnTo>
                    <a:pt x="1454" y="4537"/>
                  </a:lnTo>
                  <a:lnTo>
                    <a:pt x="2206" y="4537"/>
                  </a:lnTo>
                  <a:lnTo>
                    <a:pt x="65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2204;p54">
              <a:extLst>
                <a:ext uri="{FF2B5EF4-FFF2-40B4-BE49-F238E27FC236}">
                  <a16:creationId xmlns:a16="http://schemas.microsoft.com/office/drawing/2014/main" id="{BEE70248-EFC4-7279-44D4-32A4040DADB1}"/>
                </a:ext>
              </a:extLst>
            </p:cNvPr>
            <p:cNvSpPr/>
            <p:nvPr/>
          </p:nvSpPr>
          <p:spPr>
            <a:xfrm>
              <a:off x="4327850" y="1115300"/>
              <a:ext cx="55150" cy="113450"/>
            </a:xfrm>
            <a:custGeom>
              <a:avLst/>
              <a:gdLst/>
              <a:ahLst/>
              <a:cxnLst/>
              <a:rect l="l" t="t" r="r" b="b"/>
              <a:pathLst>
                <a:path w="2206" h="4538" extrusionOk="0">
                  <a:moveTo>
                    <a:pt x="1554" y="1"/>
                  </a:moveTo>
                  <a:lnTo>
                    <a:pt x="0" y="4537"/>
                  </a:lnTo>
                  <a:lnTo>
                    <a:pt x="752" y="4537"/>
                  </a:lnTo>
                  <a:lnTo>
                    <a:pt x="2206" y="226"/>
                  </a:lnTo>
                  <a:lnTo>
                    <a:pt x="15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2205;p54">
              <a:extLst>
                <a:ext uri="{FF2B5EF4-FFF2-40B4-BE49-F238E27FC236}">
                  <a16:creationId xmlns:a16="http://schemas.microsoft.com/office/drawing/2014/main" id="{6B8D898E-C07C-666E-C4E3-B91F2BC21629}"/>
                </a:ext>
              </a:extLst>
            </p:cNvPr>
            <p:cNvSpPr/>
            <p:nvPr/>
          </p:nvSpPr>
          <p:spPr>
            <a:xfrm>
              <a:off x="4480725" y="1094000"/>
              <a:ext cx="6300" cy="134750"/>
            </a:xfrm>
            <a:custGeom>
              <a:avLst/>
              <a:gdLst/>
              <a:ahLst/>
              <a:cxnLst/>
              <a:rect l="l" t="t" r="r" b="b"/>
              <a:pathLst>
                <a:path w="252" h="5390" extrusionOk="0">
                  <a:moveTo>
                    <a:pt x="1" y="1"/>
                  </a:moveTo>
                  <a:lnTo>
                    <a:pt x="1" y="5389"/>
                  </a:lnTo>
                  <a:lnTo>
                    <a:pt x="251" y="5389"/>
                  </a:lnTo>
                  <a:lnTo>
                    <a:pt x="25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2206;p54">
              <a:extLst>
                <a:ext uri="{FF2B5EF4-FFF2-40B4-BE49-F238E27FC236}">
                  <a16:creationId xmlns:a16="http://schemas.microsoft.com/office/drawing/2014/main" id="{EABCD734-DC65-F01A-4F31-5238B28437D5}"/>
                </a:ext>
              </a:extLst>
            </p:cNvPr>
            <p:cNvSpPr/>
            <p:nvPr/>
          </p:nvSpPr>
          <p:spPr>
            <a:xfrm>
              <a:off x="4272075" y="1082100"/>
              <a:ext cx="186750" cy="67075"/>
            </a:xfrm>
            <a:custGeom>
              <a:avLst/>
              <a:gdLst/>
              <a:ahLst/>
              <a:cxnLst/>
              <a:rect l="l" t="t" r="r" b="b"/>
              <a:pathLst>
                <a:path w="7470" h="2683" extrusionOk="0">
                  <a:moveTo>
                    <a:pt x="7244" y="1"/>
                  </a:moveTo>
                  <a:lnTo>
                    <a:pt x="1" y="1805"/>
                  </a:lnTo>
                  <a:lnTo>
                    <a:pt x="226" y="2682"/>
                  </a:lnTo>
                  <a:lnTo>
                    <a:pt x="7470" y="878"/>
                  </a:lnTo>
                  <a:lnTo>
                    <a:pt x="72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2207;p54">
              <a:extLst>
                <a:ext uri="{FF2B5EF4-FFF2-40B4-BE49-F238E27FC236}">
                  <a16:creationId xmlns:a16="http://schemas.microsoft.com/office/drawing/2014/main" id="{7C6F5858-6008-0DCD-675D-3BAEF1DFBECC}"/>
                </a:ext>
              </a:extLst>
            </p:cNvPr>
            <p:cNvSpPr/>
            <p:nvPr/>
          </p:nvSpPr>
          <p:spPr>
            <a:xfrm>
              <a:off x="4317825" y="1171700"/>
              <a:ext cx="113425" cy="14450"/>
            </a:xfrm>
            <a:custGeom>
              <a:avLst/>
              <a:gdLst/>
              <a:ahLst/>
              <a:cxnLst/>
              <a:rect l="l" t="t" r="r" b="b"/>
              <a:pathLst>
                <a:path w="4537" h="578" extrusionOk="0">
                  <a:moveTo>
                    <a:pt x="0" y="1"/>
                  </a:moveTo>
                  <a:lnTo>
                    <a:pt x="0" y="577"/>
                  </a:lnTo>
                  <a:lnTo>
                    <a:pt x="4537" y="577"/>
                  </a:lnTo>
                  <a:lnTo>
                    <a:pt x="453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2208;p54">
              <a:extLst>
                <a:ext uri="{FF2B5EF4-FFF2-40B4-BE49-F238E27FC236}">
                  <a16:creationId xmlns:a16="http://schemas.microsoft.com/office/drawing/2014/main" id="{EC1D8506-4335-055A-D2B6-32119FBD6F23}"/>
                </a:ext>
              </a:extLst>
            </p:cNvPr>
            <p:cNvSpPr/>
            <p:nvPr/>
          </p:nvSpPr>
          <p:spPr>
            <a:xfrm>
              <a:off x="4437500" y="1028850"/>
              <a:ext cx="62675" cy="122200"/>
            </a:xfrm>
            <a:custGeom>
              <a:avLst/>
              <a:gdLst/>
              <a:ahLst/>
              <a:cxnLst/>
              <a:rect l="l" t="t" r="r" b="b"/>
              <a:pathLst>
                <a:path w="2507" h="4888" extrusionOk="0">
                  <a:moveTo>
                    <a:pt x="1128" y="0"/>
                  </a:moveTo>
                  <a:lnTo>
                    <a:pt x="0" y="326"/>
                  </a:lnTo>
                  <a:lnTo>
                    <a:pt x="452" y="2682"/>
                  </a:lnTo>
                  <a:lnTo>
                    <a:pt x="1379" y="4887"/>
                  </a:lnTo>
                  <a:lnTo>
                    <a:pt x="2507" y="4562"/>
                  </a:lnTo>
                  <a:lnTo>
                    <a:pt x="2056" y="2206"/>
                  </a:lnTo>
                  <a:lnTo>
                    <a:pt x="112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2209;p54">
              <a:extLst>
                <a:ext uri="{FF2B5EF4-FFF2-40B4-BE49-F238E27FC236}">
                  <a16:creationId xmlns:a16="http://schemas.microsoft.com/office/drawing/2014/main" id="{F476DFF7-B7FC-6370-C1AA-2E46974C8650}"/>
                </a:ext>
              </a:extLst>
            </p:cNvPr>
            <p:cNvSpPr/>
            <p:nvPr/>
          </p:nvSpPr>
          <p:spPr>
            <a:xfrm>
              <a:off x="4449400" y="1038250"/>
              <a:ext cx="10675" cy="10675"/>
            </a:xfrm>
            <a:custGeom>
              <a:avLst/>
              <a:gdLst/>
              <a:ahLst/>
              <a:cxnLst/>
              <a:rect l="l" t="t" r="r" b="b"/>
              <a:pathLst>
                <a:path w="427" h="427" extrusionOk="0">
                  <a:moveTo>
                    <a:pt x="201" y="0"/>
                  </a:moveTo>
                  <a:cubicBezTo>
                    <a:pt x="101" y="0"/>
                    <a:pt x="1" y="100"/>
                    <a:pt x="1" y="201"/>
                  </a:cubicBezTo>
                  <a:cubicBezTo>
                    <a:pt x="1" y="326"/>
                    <a:pt x="101" y="426"/>
                    <a:pt x="201" y="426"/>
                  </a:cubicBezTo>
                  <a:cubicBezTo>
                    <a:pt x="326" y="426"/>
                    <a:pt x="427" y="326"/>
                    <a:pt x="427" y="201"/>
                  </a:cubicBezTo>
                  <a:cubicBezTo>
                    <a:pt x="427" y="100"/>
                    <a:pt x="326" y="0"/>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2210;p54">
              <a:extLst>
                <a:ext uri="{FF2B5EF4-FFF2-40B4-BE49-F238E27FC236}">
                  <a16:creationId xmlns:a16="http://schemas.microsoft.com/office/drawing/2014/main" id="{376DF0AE-834F-38FC-6FBE-871A6DA1B436}"/>
                </a:ext>
              </a:extLst>
            </p:cNvPr>
            <p:cNvSpPr/>
            <p:nvPr/>
          </p:nvSpPr>
          <p:spPr>
            <a:xfrm>
              <a:off x="4369200" y="1107800"/>
              <a:ext cx="10675" cy="11300"/>
            </a:xfrm>
            <a:custGeom>
              <a:avLst/>
              <a:gdLst/>
              <a:ahLst/>
              <a:cxnLst/>
              <a:rect l="l" t="t" r="r" b="b"/>
              <a:pathLst>
                <a:path w="427" h="452" extrusionOk="0">
                  <a:moveTo>
                    <a:pt x="226" y="0"/>
                  </a:moveTo>
                  <a:cubicBezTo>
                    <a:pt x="101" y="0"/>
                    <a:pt x="1" y="100"/>
                    <a:pt x="1" y="226"/>
                  </a:cubicBezTo>
                  <a:cubicBezTo>
                    <a:pt x="1" y="351"/>
                    <a:pt x="101" y="451"/>
                    <a:pt x="226" y="451"/>
                  </a:cubicBezTo>
                  <a:cubicBezTo>
                    <a:pt x="326" y="451"/>
                    <a:pt x="427" y="351"/>
                    <a:pt x="427" y="226"/>
                  </a:cubicBezTo>
                  <a:cubicBezTo>
                    <a:pt x="427" y="100"/>
                    <a:pt x="326" y="0"/>
                    <a:pt x="2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2211;p54">
              <a:extLst>
                <a:ext uri="{FF2B5EF4-FFF2-40B4-BE49-F238E27FC236}">
                  <a16:creationId xmlns:a16="http://schemas.microsoft.com/office/drawing/2014/main" id="{B9C3324A-6D6E-3E49-0AEA-FDAC93D15697}"/>
                </a:ext>
              </a:extLst>
            </p:cNvPr>
            <p:cNvSpPr/>
            <p:nvPr/>
          </p:nvSpPr>
          <p:spPr>
            <a:xfrm>
              <a:off x="4477600" y="1128475"/>
              <a:ext cx="10675" cy="10675"/>
            </a:xfrm>
            <a:custGeom>
              <a:avLst/>
              <a:gdLst/>
              <a:ahLst/>
              <a:cxnLst/>
              <a:rect l="l" t="t" r="r" b="b"/>
              <a:pathLst>
                <a:path w="427" h="427" extrusionOk="0">
                  <a:moveTo>
                    <a:pt x="201" y="0"/>
                  </a:moveTo>
                  <a:cubicBezTo>
                    <a:pt x="101" y="0"/>
                    <a:pt x="0" y="75"/>
                    <a:pt x="0" y="201"/>
                  </a:cubicBezTo>
                  <a:cubicBezTo>
                    <a:pt x="0" y="326"/>
                    <a:pt x="101" y="426"/>
                    <a:pt x="201" y="426"/>
                  </a:cubicBezTo>
                  <a:cubicBezTo>
                    <a:pt x="326" y="426"/>
                    <a:pt x="426" y="326"/>
                    <a:pt x="426" y="201"/>
                  </a:cubicBezTo>
                  <a:cubicBezTo>
                    <a:pt x="426" y="75"/>
                    <a:pt x="326" y="0"/>
                    <a:pt x="2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2212;p54">
              <a:extLst>
                <a:ext uri="{FF2B5EF4-FFF2-40B4-BE49-F238E27FC236}">
                  <a16:creationId xmlns:a16="http://schemas.microsoft.com/office/drawing/2014/main" id="{8CB4B28E-BDF6-96CD-5FEA-489B25D9CD07}"/>
                </a:ext>
              </a:extLst>
            </p:cNvPr>
            <p:cNvSpPr/>
            <p:nvPr/>
          </p:nvSpPr>
          <p:spPr>
            <a:xfrm>
              <a:off x="3914950" y="1228725"/>
              <a:ext cx="729975" cy="343375"/>
            </a:xfrm>
            <a:custGeom>
              <a:avLst/>
              <a:gdLst/>
              <a:ahLst/>
              <a:cxnLst/>
              <a:rect l="l" t="t" r="r" b="b"/>
              <a:pathLst>
                <a:path w="29199" h="13735" extrusionOk="0">
                  <a:moveTo>
                    <a:pt x="0" y="0"/>
                  </a:moveTo>
                  <a:lnTo>
                    <a:pt x="0" y="13735"/>
                  </a:lnTo>
                  <a:cubicBezTo>
                    <a:pt x="10476" y="13735"/>
                    <a:pt x="6140" y="7745"/>
                    <a:pt x="8847" y="6091"/>
                  </a:cubicBezTo>
                  <a:cubicBezTo>
                    <a:pt x="9301" y="5812"/>
                    <a:pt x="9777" y="5704"/>
                    <a:pt x="10266" y="5704"/>
                  </a:cubicBezTo>
                  <a:cubicBezTo>
                    <a:pt x="11948" y="5704"/>
                    <a:pt x="13781" y="6983"/>
                    <a:pt x="15387" y="6983"/>
                  </a:cubicBezTo>
                  <a:cubicBezTo>
                    <a:pt x="16044" y="6983"/>
                    <a:pt x="16663" y="6769"/>
                    <a:pt x="17218" y="6166"/>
                  </a:cubicBezTo>
                  <a:cubicBezTo>
                    <a:pt x="19524" y="3634"/>
                    <a:pt x="29198" y="5715"/>
                    <a:pt x="291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2213;p54">
              <a:extLst>
                <a:ext uri="{FF2B5EF4-FFF2-40B4-BE49-F238E27FC236}">
                  <a16:creationId xmlns:a16="http://schemas.microsoft.com/office/drawing/2014/main" id="{4A52D9B6-3003-17B0-212F-3FAD3B260200}"/>
                </a:ext>
              </a:extLst>
            </p:cNvPr>
            <p:cNvSpPr/>
            <p:nvPr/>
          </p:nvSpPr>
          <p:spPr>
            <a:xfrm>
              <a:off x="3914950" y="1228725"/>
              <a:ext cx="729975" cy="343375"/>
            </a:xfrm>
            <a:custGeom>
              <a:avLst/>
              <a:gdLst/>
              <a:ahLst/>
              <a:cxnLst/>
              <a:rect l="l" t="t" r="r" b="b"/>
              <a:pathLst>
                <a:path w="29199" h="13735" extrusionOk="0">
                  <a:moveTo>
                    <a:pt x="29198" y="0"/>
                  </a:moveTo>
                  <a:cubicBezTo>
                    <a:pt x="29198" y="1"/>
                    <a:pt x="27769" y="3760"/>
                    <a:pt x="21905" y="3835"/>
                  </a:cubicBezTo>
                  <a:cubicBezTo>
                    <a:pt x="17058" y="3897"/>
                    <a:pt x="16336" y="5401"/>
                    <a:pt x="15324" y="5401"/>
                  </a:cubicBezTo>
                  <a:cubicBezTo>
                    <a:pt x="15106" y="5401"/>
                    <a:pt x="14875" y="5332"/>
                    <a:pt x="14587" y="5163"/>
                  </a:cubicBezTo>
                  <a:cubicBezTo>
                    <a:pt x="13751" y="4680"/>
                    <a:pt x="11629" y="4142"/>
                    <a:pt x="9778" y="4142"/>
                  </a:cubicBezTo>
                  <a:cubicBezTo>
                    <a:pt x="8076" y="4142"/>
                    <a:pt x="6602" y="4597"/>
                    <a:pt x="6566" y="5965"/>
                  </a:cubicBezTo>
                  <a:cubicBezTo>
                    <a:pt x="6466" y="8522"/>
                    <a:pt x="7519" y="12381"/>
                    <a:pt x="0" y="12381"/>
                  </a:cubicBezTo>
                  <a:lnTo>
                    <a:pt x="0" y="13735"/>
                  </a:lnTo>
                  <a:cubicBezTo>
                    <a:pt x="10476" y="13735"/>
                    <a:pt x="6140" y="7745"/>
                    <a:pt x="8847" y="6091"/>
                  </a:cubicBezTo>
                  <a:cubicBezTo>
                    <a:pt x="9301" y="5812"/>
                    <a:pt x="9777" y="5704"/>
                    <a:pt x="10266" y="5704"/>
                  </a:cubicBezTo>
                  <a:cubicBezTo>
                    <a:pt x="11948" y="5704"/>
                    <a:pt x="13781" y="6983"/>
                    <a:pt x="15387" y="6983"/>
                  </a:cubicBezTo>
                  <a:cubicBezTo>
                    <a:pt x="16044" y="6983"/>
                    <a:pt x="16663" y="6769"/>
                    <a:pt x="17218" y="6166"/>
                  </a:cubicBezTo>
                  <a:cubicBezTo>
                    <a:pt x="19524" y="3634"/>
                    <a:pt x="29198" y="5715"/>
                    <a:pt x="29198"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2214;p54">
              <a:extLst>
                <a:ext uri="{FF2B5EF4-FFF2-40B4-BE49-F238E27FC236}">
                  <a16:creationId xmlns:a16="http://schemas.microsoft.com/office/drawing/2014/main" id="{BAA72D23-B87A-D42D-6BAA-3604946312C2}"/>
                </a:ext>
              </a:extLst>
            </p:cNvPr>
            <p:cNvSpPr/>
            <p:nvPr/>
          </p:nvSpPr>
          <p:spPr>
            <a:xfrm>
              <a:off x="4463825" y="1616575"/>
              <a:ext cx="33850" cy="33850"/>
            </a:xfrm>
            <a:custGeom>
              <a:avLst/>
              <a:gdLst/>
              <a:ahLst/>
              <a:cxnLst/>
              <a:rect l="l" t="t" r="r" b="b"/>
              <a:pathLst>
                <a:path w="1354" h="1354" extrusionOk="0">
                  <a:moveTo>
                    <a:pt x="677" y="0"/>
                  </a:moveTo>
                  <a:cubicBezTo>
                    <a:pt x="301" y="0"/>
                    <a:pt x="0" y="301"/>
                    <a:pt x="0" y="677"/>
                  </a:cubicBezTo>
                  <a:cubicBezTo>
                    <a:pt x="0" y="1053"/>
                    <a:pt x="301" y="1354"/>
                    <a:pt x="677" y="1354"/>
                  </a:cubicBezTo>
                  <a:cubicBezTo>
                    <a:pt x="1053" y="1354"/>
                    <a:pt x="1353" y="1053"/>
                    <a:pt x="1353" y="677"/>
                  </a:cubicBezTo>
                  <a:cubicBezTo>
                    <a:pt x="1353" y="301"/>
                    <a:pt x="1053" y="0"/>
                    <a:pt x="6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2215;p54">
              <a:extLst>
                <a:ext uri="{FF2B5EF4-FFF2-40B4-BE49-F238E27FC236}">
                  <a16:creationId xmlns:a16="http://schemas.microsoft.com/office/drawing/2014/main" id="{FE7C2EA4-FC3F-6E23-891F-C019B4784682}"/>
                </a:ext>
              </a:extLst>
            </p:cNvPr>
            <p:cNvSpPr/>
            <p:nvPr/>
          </p:nvSpPr>
          <p:spPr>
            <a:xfrm>
              <a:off x="4193750" y="1419200"/>
              <a:ext cx="15075" cy="15050"/>
            </a:xfrm>
            <a:custGeom>
              <a:avLst/>
              <a:gdLst/>
              <a:ahLst/>
              <a:cxnLst/>
              <a:rect l="l" t="t" r="r" b="b"/>
              <a:pathLst>
                <a:path w="603" h="602" extrusionOk="0">
                  <a:moveTo>
                    <a:pt x="302" y="0"/>
                  </a:moveTo>
                  <a:cubicBezTo>
                    <a:pt x="126" y="0"/>
                    <a:pt x="1" y="126"/>
                    <a:pt x="1" y="301"/>
                  </a:cubicBezTo>
                  <a:cubicBezTo>
                    <a:pt x="1" y="477"/>
                    <a:pt x="126" y="602"/>
                    <a:pt x="302" y="602"/>
                  </a:cubicBezTo>
                  <a:cubicBezTo>
                    <a:pt x="477" y="602"/>
                    <a:pt x="602" y="477"/>
                    <a:pt x="602" y="301"/>
                  </a:cubicBezTo>
                  <a:cubicBezTo>
                    <a:pt x="602" y="126"/>
                    <a:pt x="477" y="0"/>
                    <a:pt x="302"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2216;p54">
              <a:extLst>
                <a:ext uri="{FF2B5EF4-FFF2-40B4-BE49-F238E27FC236}">
                  <a16:creationId xmlns:a16="http://schemas.microsoft.com/office/drawing/2014/main" id="{CA687435-672C-81B0-EDDA-FE59CE477C16}"/>
                </a:ext>
              </a:extLst>
            </p:cNvPr>
            <p:cNvSpPr/>
            <p:nvPr/>
          </p:nvSpPr>
          <p:spPr>
            <a:xfrm>
              <a:off x="4097900" y="1737500"/>
              <a:ext cx="42000" cy="42000"/>
            </a:xfrm>
            <a:custGeom>
              <a:avLst/>
              <a:gdLst/>
              <a:ahLst/>
              <a:cxnLst/>
              <a:rect l="l" t="t" r="r" b="b"/>
              <a:pathLst>
                <a:path w="1680" h="1680" extrusionOk="0">
                  <a:moveTo>
                    <a:pt x="827" y="0"/>
                  </a:moveTo>
                  <a:cubicBezTo>
                    <a:pt x="376" y="0"/>
                    <a:pt x="0" y="376"/>
                    <a:pt x="0" y="827"/>
                  </a:cubicBezTo>
                  <a:cubicBezTo>
                    <a:pt x="0" y="1304"/>
                    <a:pt x="376" y="1679"/>
                    <a:pt x="827" y="1679"/>
                  </a:cubicBezTo>
                  <a:cubicBezTo>
                    <a:pt x="1304" y="1679"/>
                    <a:pt x="1680" y="1304"/>
                    <a:pt x="1680" y="827"/>
                  </a:cubicBezTo>
                  <a:cubicBezTo>
                    <a:pt x="1680" y="376"/>
                    <a:pt x="1304" y="0"/>
                    <a:pt x="82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2217;p54">
              <a:extLst>
                <a:ext uri="{FF2B5EF4-FFF2-40B4-BE49-F238E27FC236}">
                  <a16:creationId xmlns:a16="http://schemas.microsoft.com/office/drawing/2014/main" id="{F592C6CC-FF12-17E0-5FA0-7F38F4C906B9}"/>
                </a:ext>
              </a:extLst>
            </p:cNvPr>
            <p:cNvSpPr/>
            <p:nvPr/>
          </p:nvSpPr>
          <p:spPr>
            <a:xfrm>
              <a:off x="4169325" y="1506925"/>
              <a:ext cx="13800" cy="13800"/>
            </a:xfrm>
            <a:custGeom>
              <a:avLst/>
              <a:gdLst/>
              <a:ahLst/>
              <a:cxnLst/>
              <a:rect l="l" t="t" r="r" b="b"/>
              <a:pathLst>
                <a:path w="552" h="552" extrusionOk="0">
                  <a:moveTo>
                    <a:pt x="276" y="0"/>
                  </a:moveTo>
                  <a:cubicBezTo>
                    <a:pt x="126" y="0"/>
                    <a:pt x="1" y="125"/>
                    <a:pt x="1" y="276"/>
                  </a:cubicBezTo>
                  <a:cubicBezTo>
                    <a:pt x="1" y="426"/>
                    <a:pt x="126" y="552"/>
                    <a:pt x="276" y="552"/>
                  </a:cubicBezTo>
                  <a:cubicBezTo>
                    <a:pt x="427" y="552"/>
                    <a:pt x="552" y="426"/>
                    <a:pt x="552" y="276"/>
                  </a:cubicBezTo>
                  <a:cubicBezTo>
                    <a:pt x="552" y="125"/>
                    <a:pt x="427" y="0"/>
                    <a:pt x="27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2218;p54">
              <a:extLst>
                <a:ext uri="{FF2B5EF4-FFF2-40B4-BE49-F238E27FC236}">
                  <a16:creationId xmlns:a16="http://schemas.microsoft.com/office/drawing/2014/main" id="{21CE9F80-B4A5-2BE4-48FD-5D190F95B06F}"/>
                </a:ext>
              </a:extLst>
            </p:cNvPr>
            <p:cNvSpPr/>
            <p:nvPr/>
          </p:nvSpPr>
          <p:spPr>
            <a:xfrm>
              <a:off x="3997650" y="1628475"/>
              <a:ext cx="59550" cy="59550"/>
            </a:xfrm>
            <a:custGeom>
              <a:avLst/>
              <a:gdLst/>
              <a:ahLst/>
              <a:cxnLst/>
              <a:rect l="l" t="t" r="r" b="b"/>
              <a:pathLst>
                <a:path w="2382" h="2382" extrusionOk="0">
                  <a:moveTo>
                    <a:pt x="1178" y="0"/>
                  </a:moveTo>
                  <a:cubicBezTo>
                    <a:pt x="527" y="0"/>
                    <a:pt x="0" y="527"/>
                    <a:pt x="0" y="1178"/>
                  </a:cubicBezTo>
                  <a:cubicBezTo>
                    <a:pt x="0" y="1830"/>
                    <a:pt x="527" y="2381"/>
                    <a:pt x="1178" y="2381"/>
                  </a:cubicBezTo>
                  <a:cubicBezTo>
                    <a:pt x="1855" y="2381"/>
                    <a:pt x="2381" y="1830"/>
                    <a:pt x="2381" y="1178"/>
                  </a:cubicBezTo>
                  <a:cubicBezTo>
                    <a:pt x="2381" y="527"/>
                    <a:pt x="1855" y="0"/>
                    <a:pt x="1178"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2219;p54">
              <a:extLst>
                <a:ext uri="{FF2B5EF4-FFF2-40B4-BE49-F238E27FC236}">
                  <a16:creationId xmlns:a16="http://schemas.microsoft.com/office/drawing/2014/main" id="{6CDD85CD-9DAC-2137-7C49-98A8EEF601DB}"/>
                </a:ext>
              </a:extLst>
            </p:cNvPr>
            <p:cNvSpPr/>
            <p:nvPr/>
          </p:nvSpPr>
          <p:spPr>
            <a:xfrm>
              <a:off x="4657425" y="1302650"/>
              <a:ext cx="14425" cy="13825"/>
            </a:xfrm>
            <a:custGeom>
              <a:avLst/>
              <a:gdLst/>
              <a:ahLst/>
              <a:cxnLst/>
              <a:rect l="l" t="t" r="r" b="b"/>
              <a:pathLst>
                <a:path w="577" h="553" extrusionOk="0">
                  <a:moveTo>
                    <a:pt x="301" y="1"/>
                  </a:moveTo>
                  <a:cubicBezTo>
                    <a:pt x="126" y="1"/>
                    <a:pt x="0" y="126"/>
                    <a:pt x="0" y="276"/>
                  </a:cubicBezTo>
                  <a:cubicBezTo>
                    <a:pt x="0" y="427"/>
                    <a:pt x="126" y="552"/>
                    <a:pt x="301" y="552"/>
                  </a:cubicBezTo>
                  <a:cubicBezTo>
                    <a:pt x="452" y="552"/>
                    <a:pt x="577" y="427"/>
                    <a:pt x="577" y="276"/>
                  </a:cubicBezTo>
                  <a:cubicBezTo>
                    <a:pt x="577" y="126"/>
                    <a:pt x="452" y="1"/>
                    <a:pt x="301"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2220;p54">
              <a:extLst>
                <a:ext uri="{FF2B5EF4-FFF2-40B4-BE49-F238E27FC236}">
                  <a16:creationId xmlns:a16="http://schemas.microsoft.com/office/drawing/2014/main" id="{0470A4DD-35EC-13C7-B641-9AF4EBC5E07D}"/>
                </a:ext>
              </a:extLst>
            </p:cNvPr>
            <p:cNvSpPr/>
            <p:nvPr/>
          </p:nvSpPr>
          <p:spPr>
            <a:xfrm>
              <a:off x="3983225" y="1728100"/>
              <a:ext cx="18825" cy="18825"/>
            </a:xfrm>
            <a:custGeom>
              <a:avLst/>
              <a:gdLst/>
              <a:ahLst/>
              <a:cxnLst/>
              <a:rect l="l" t="t" r="r" b="b"/>
              <a:pathLst>
                <a:path w="753" h="753" extrusionOk="0">
                  <a:moveTo>
                    <a:pt x="377" y="0"/>
                  </a:moveTo>
                  <a:cubicBezTo>
                    <a:pt x="176" y="0"/>
                    <a:pt x="1" y="151"/>
                    <a:pt x="1" y="376"/>
                  </a:cubicBezTo>
                  <a:cubicBezTo>
                    <a:pt x="1" y="577"/>
                    <a:pt x="176" y="752"/>
                    <a:pt x="377" y="752"/>
                  </a:cubicBezTo>
                  <a:cubicBezTo>
                    <a:pt x="602" y="752"/>
                    <a:pt x="753" y="577"/>
                    <a:pt x="753" y="376"/>
                  </a:cubicBezTo>
                  <a:cubicBezTo>
                    <a:pt x="753" y="151"/>
                    <a:pt x="602" y="0"/>
                    <a:pt x="3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2221;p54">
              <a:extLst>
                <a:ext uri="{FF2B5EF4-FFF2-40B4-BE49-F238E27FC236}">
                  <a16:creationId xmlns:a16="http://schemas.microsoft.com/office/drawing/2014/main" id="{4A6C3224-5197-E7A7-A816-4FFACF37CF89}"/>
                </a:ext>
              </a:extLst>
            </p:cNvPr>
            <p:cNvSpPr/>
            <p:nvPr/>
          </p:nvSpPr>
          <p:spPr>
            <a:xfrm>
              <a:off x="4417450" y="1406050"/>
              <a:ext cx="33850" cy="33225"/>
            </a:xfrm>
            <a:custGeom>
              <a:avLst/>
              <a:gdLst/>
              <a:ahLst/>
              <a:cxnLst/>
              <a:rect l="l" t="t" r="r" b="b"/>
              <a:pathLst>
                <a:path w="1354" h="1329" extrusionOk="0">
                  <a:moveTo>
                    <a:pt x="677" y="0"/>
                  </a:moveTo>
                  <a:cubicBezTo>
                    <a:pt x="301" y="0"/>
                    <a:pt x="0" y="301"/>
                    <a:pt x="0" y="677"/>
                  </a:cubicBezTo>
                  <a:cubicBezTo>
                    <a:pt x="0" y="1028"/>
                    <a:pt x="301" y="1328"/>
                    <a:pt x="677" y="1328"/>
                  </a:cubicBezTo>
                  <a:cubicBezTo>
                    <a:pt x="1053" y="1328"/>
                    <a:pt x="1354" y="1028"/>
                    <a:pt x="1354" y="677"/>
                  </a:cubicBezTo>
                  <a:cubicBezTo>
                    <a:pt x="1354" y="301"/>
                    <a:pt x="1053" y="0"/>
                    <a:pt x="6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2222;p54">
              <a:extLst>
                <a:ext uri="{FF2B5EF4-FFF2-40B4-BE49-F238E27FC236}">
                  <a16:creationId xmlns:a16="http://schemas.microsoft.com/office/drawing/2014/main" id="{B8B0D5DD-3550-535C-338C-303EA310310A}"/>
                </a:ext>
              </a:extLst>
            </p:cNvPr>
            <p:cNvSpPr/>
            <p:nvPr/>
          </p:nvSpPr>
          <p:spPr>
            <a:xfrm>
              <a:off x="4611675" y="1432975"/>
              <a:ext cx="28225" cy="28225"/>
            </a:xfrm>
            <a:custGeom>
              <a:avLst/>
              <a:gdLst/>
              <a:ahLst/>
              <a:cxnLst/>
              <a:rect l="l" t="t" r="r" b="b"/>
              <a:pathLst>
                <a:path w="1129" h="1129" extrusionOk="0">
                  <a:moveTo>
                    <a:pt x="552" y="1"/>
                  </a:moveTo>
                  <a:cubicBezTo>
                    <a:pt x="251" y="1"/>
                    <a:pt x="1" y="251"/>
                    <a:pt x="1" y="552"/>
                  </a:cubicBezTo>
                  <a:cubicBezTo>
                    <a:pt x="1" y="878"/>
                    <a:pt x="251" y="1129"/>
                    <a:pt x="552" y="1129"/>
                  </a:cubicBezTo>
                  <a:cubicBezTo>
                    <a:pt x="878" y="1129"/>
                    <a:pt x="1129" y="878"/>
                    <a:pt x="1129" y="552"/>
                  </a:cubicBezTo>
                  <a:cubicBezTo>
                    <a:pt x="1129" y="251"/>
                    <a:pt x="878" y="1"/>
                    <a:pt x="5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2223;p54">
              <a:extLst>
                <a:ext uri="{FF2B5EF4-FFF2-40B4-BE49-F238E27FC236}">
                  <a16:creationId xmlns:a16="http://schemas.microsoft.com/office/drawing/2014/main" id="{92766E33-CAED-4963-F326-EEFE42DC4BF6}"/>
                </a:ext>
              </a:extLst>
            </p:cNvPr>
            <p:cNvSpPr/>
            <p:nvPr/>
          </p:nvSpPr>
          <p:spPr>
            <a:xfrm>
              <a:off x="4579725" y="1386000"/>
              <a:ext cx="16325" cy="16300"/>
            </a:xfrm>
            <a:custGeom>
              <a:avLst/>
              <a:gdLst/>
              <a:ahLst/>
              <a:cxnLst/>
              <a:rect l="l" t="t" r="r" b="b"/>
              <a:pathLst>
                <a:path w="653" h="652" extrusionOk="0">
                  <a:moveTo>
                    <a:pt x="326" y="0"/>
                  </a:moveTo>
                  <a:cubicBezTo>
                    <a:pt x="151" y="0"/>
                    <a:pt x="1" y="150"/>
                    <a:pt x="1" y="326"/>
                  </a:cubicBezTo>
                  <a:cubicBezTo>
                    <a:pt x="1" y="501"/>
                    <a:pt x="151" y="652"/>
                    <a:pt x="326" y="652"/>
                  </a:cubicBezTo>
                  <a:cubicBezTo>
                    <a:pt x="527" y="652"/>
                    <a:pt x="652" y="501"/>
                    <a:pt x="652" y="326"/>
                  </a:cubicBezTo>
                  <a:cubicBezTo>
                    <a:pt x="652" y="150"/>
                    <a:pt x="527" y="0"/>
                    <a:pt x="326"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2224;p54">
              <a:extLst>
                <a:ext uri="{FF2B5EF4-FFF2-40B4-BE49-F238E27FC236}">
                  <a16:creationId xmlns:a16="http://schemas.microsoft.com/office/drawing/2014/main" id="{13861849-595B-8827-48A4-FDDE3B6C796B}"/>
                </a:ext>
              </a:extLst>
            </p:cNvPr>
            <p:cNvSpPr/>
            <p:nvPr/>
          </p:nvSpPr>
          <p:spPr>
            <a:xfrm>
              <a:off x="4557175" y="1515050"/>
              <a:ext cx="18825" cy="18825"/>
            </a:xfrm>
            <a:custGeom>
              <a:avLst/>
              <a:gdLst/>
              <a:ahLst/>
              <a:cxnLst/>
              <a:rect l="l" t="t" r="r" b="b"/>
              <a:pathLst>
                <a:path w="753" h="753" extrusionOk="0">
                  <a:moveTo>
                    <a:pt x="376" y="1"/>
                  </a:moveTo>
                  <a:cubicBezTo>
                    <a:pt x="151" y="1"/>
                    <a:pt x="0" y="176"/>
                    <a:pt x="0" y="377"/>
                  </a:cubicBezTo>
                  <a:cubicBezTo>
                    <a:pt x="0" y="602"/>
                    <a:pt x="151" y="753"/>
                    <a:pt x="376" y="753"/>
                  </a:cubicBezTo>
                  <a:cubicBezTo>
                    <a:pt x="577" y="753"/>
                    <a:pt x="752" y="602"/>
                    <a:pt x="752" y="377"/>
                  </a:cubicBezTo>
                  <a:cubicBezTo>
                    <a:pt x="752" y="176"/>
                    <a:pt x="577" y="1"/>
                    <a:pt x="37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2225;p54">
              <a:extLst>
                <a:ext uri="{FF2B5EF4-FFF2-40B4-BE49-F238E27FC236}">
                  <a16:creationId xmlns:a16="http://schemas.microsoft.com/office/drawing/2014/main" id="{4E677CC8-9F07-A346-1E6E-D1A13C528A0B}"/>
                </a:ext>
              </a:extLst>
            </p:cNvPr>
            <p:cNvSpPr/>
            <p:nvPr/>
          </p:nvSpPr>
          <p:spPr>
            <a:xfrm>
              <a:off x="3950025" y="1810175"/>
              <a:ext cx="77100" cy="77100"/>
            </a:xfrm>
            <a:custGeom>
              <a:avLst/>
              <a:gdLst/>
              <a:ahLst/>
              <a:cxnLst/>
              <a:rect l="l" t="t" r="r" b="b"/>
              <a:pathLst>
                <a:path w="3084" h="3084" extrusionOk="0">
                  <a:moveTo>
                    <a:pt x="1554" y="1"/>
                  </a:moveTo>
                  <a:cubicBezTo>
                    <a:pt x="702" y="1"/>
                    <a:pt x="1" y="702"/>
                    <a:pt x="1" y="1554"/>
                  </a:cubicBezTo>
                  <a:cubicBezTo>
                    <a:pt x="1" y="2407"/>
                    <a:pt x="702" y="3083"/>
                    <a:pt x="1554" y="3083"/>
                  </a:cubicBezTo>
                  <a:cubicBezTo>
                    <a:pt x="2407" y="3083"/>
                    <a:pt x="3083" y="2407"/>
                    <a:pt x="3083" y="1554"/>
                  </a:cubicBezTo>
                  <a:cubicBezTo>
                    <a:pt x="3083" y="702"/>
                    <a:pt x="2407" y="1"/>
                    <a:pt x="1554"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2226;p54">
              <a:extLst>
                <a:ext uri="{FF2B5EF4-FFF2-40B4-BE49-F238E27FC236}">
                  <a16:creationId xmlns:a16="http://schemas.microsoft.com/office/drawing/2014/main" id="{51070E90-6780-404A-F67B-82340A755781}"/>
                </a:ext>
              </a:extLst>
            </p:cNvPr>
            <p:cNvSpPr/>
            <p:nvPr/>
          </p:nvSpPr>
          <p:spPr>
            <a:xfrm>
              <a:off x="4096650" y="1872825"/>
              <a:ext cx="44500" cy="44525"/>
            </a:xfrm>
            <a:custGeom>
              <a:avLst/>
              <a:gdLst/>
              <a:ahLst/>
              <a:cxnLst/>
              <a:rect l="l" t="t" r="r" b="b"/>
              <a:pathLst>
                <a:path w="1780" h="1781" extrusionOk="0">
                  <a:moveTo>
                    <a:pt x="877" y="1"/>
                  </a:moveTo>
                  <a:cubicBezTo>
                    <a:pt x="401" y="1"/>
                    <a:pt x="0" y="402"/>
                    <a:pt x="0" y="878"/>
                  </a:cubicBezTo>
                  <a:cubicBezTo>
                    <a:pt x="0" y="1379"/>
                    <a:pt x="401" y="1780"/>
                    <a:pt x="877" y="1780"/>
                  </a:cubicBezTo>
                  <a:cubicBezTo>
                    <a:pt x="1379" y="1780"/>
                    <a:pt x="1780" y="1379"/>
                    <a:pt x="1780" y="878"/>
                  </a:cubicBezTo>
                  <a:cubicBezTo>
                    <a:pt x="1780" y="402"/>
                    <a:pt x="1379" y="1"/>
                    <a:pt x="87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2227;p54">
              <a:extLst>
                <a:ext uri="{FF2B5EF4-FFF2-40B4-BE49-F238E27FC236}">
                  <a16:creationId xmlns:a16="http://schemas.microsoft.com/office/drawing/2014/main" id="{75EC22D4-93C6-35BF-F0DD-B9961CF43595}"/>
                </a:ext>
              </a:extLst>
            </p:cNvPr>
            <p:cNvSpPr/>
            <p:nvPr/>
          </p:nvSpPr>
          <p:spPr>
            <a:xfrm>
              <a:off x="4253900" y="1804525"/>
              <a:ext cx="10700" cy="11325"/>
            </a:xfrm>
            <a:custGeom>
              <a:avLst/>
              <a:gdLst/>
              <a:ahLst/>
              <a:cxnLst/>
              <a:rect l="l" t="t" r="r" b="b"/>
              <a:pathLst>
                <a:path w="428" h="453" extrusionOk="0">
                  <a:moveTo>
                    <a:pt x="201" y="1"/>
                  </a:moveTo>
                  <a:cubicBezTo>
                    <a:pt x="76" y="1"/>
                    <a:pt x="1" y="101"/>
                    <a:pt x="1" y="227"/>
                  </a:cubicBezTo>
                  <a:cubicBezTo>
                    <a:pt x="1" y="352"/>
                    <a:pt x="76" y="452"/>
                    <a:pt x="201" y="452"/>
                  </a:cubicBezTo>
                  <a:cubicBezTo>
                    <a:pt x="327" y="452"/>
                    <a:pt x="427" y="352"/>
                    <a:pt x="427" y="227"/>
                  </a:cubicBezTo>
                  <a:cubicBezTo>
                    <a:pt x="427" y="101"/>
                    <a:pt x="327" y="1"/>
                    <a:pt x="201" y="1"/>
                  </a:cubicBezTo>
                  <a:close/>
                </a:path>
              </a:pathLst>
            </a:custGeom>
            <a:solidFill>
              <a:srgbClr val="6A8F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2228;p54">
              <a:extLst>
                <a:ext uri="{FF2B5EF4-FFF2-40B4-BE49-F238E27FC236}">
                  <a16:creationId xmlns:a16="http://schemas.microsoft.com/office/drawing/2014/main" id="{BDDBFDA5-C21E-3A0F-ABEF-121F5DBD030A}"/>
                </a:ext>
              </a:extLst>
            </p:cNvPr>
            <p:cNvSpPr/>
            <p:nvPr/>
          </p:nvSpPr>
          <p:spPr>
            <a:xfrm>
              <a:off x="3456925" y="1562675"/>
              <a:ext cx="33225" cy="33250"/>
            </a:xfrm>
            <a:custGeom>
              <a:avLst/>
              <a:gdLst/>
              <a:ahLst/>
              <a:cxnLst/>
              <a:rect l="l" t="t" r="r" b="b"/>
              <a:pathLst>
                <a:path w="1329" h="1330" extrusionOk="0">
                  <a:moveTo>
                    <a:pt x="652" y="1"/>
                  </a:moveTo>
                  <a:cubicBezTo>
                    <a:pt x="301" y="1"/>
                    <a:pt x="0" y="301"/>
                    <a:pt x="0" y="677"/>
                  </a:cubicBezTo>
                  <a:cubicBezTo>
                    <a:pt x="0" y="1028"/>
                    <a:pt x="301" y="1329"/>
                    <a:pt x="652" y="1329"/>
                  </a:cubicBezTo>
                  <a:cubicBezTo>
                    <a:pt x="1028" y="1329"/>
                    <a:pt x="1328" y="1028"/>
                    <a:pt x="1328" y="677"/>
                  </a:cubicBezTo>
                  <a:cubicBezTo>
                    <a:pt x="1328" y="301"/>
                    <a:pt x="1028" y="1"/>
                    <a:pt x="652"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2229;p54">
              <a:extLst>
                <a:ext uri="{FF2B5EF4-FFF2-40B4-BE49-F238E27FC236}">
                  <a16:creationId xmlns:a16="http://schemas.microsoft.com/office/drawing/2014/main" id="{BC83F4D3-2330-2E01-2E1F-D590C8DE4AB9}"/>
                </a:ext>
              </a:extLst>
            </p:cNvPr>
            <p:cNvSpPr/>
            <p:nvPr/>
          </p:nvSpPr>
          <p:spPr>
            <a:xfrm>
              <a:off x="3495775" y="1616575"/>
              <a:ext cx="11925" cy="11925"/>
            </a:xfrm>
            <a:custGeom>
              <a:avLst/>
              <a:gdLst/>
              <a:ahLst/>
              <a:cxnLst/>
              <a:rect l="l" t="t" r="r" b="b"/>
              <a:pathLst>
                <a:path w="477" h="477" extrusionOk="0">
                  <a:moveTo>
                    <a:pt x="251" y="0"/>
                  </a:moveTo>
                  <a:cubicBezTo>
                    <a:pt x="100" y="0"/>
                    <a:pt x="0" y="125"/>
                    <a:pt x="0" y="251"/>
                  </a:cubicBezTo>
                  <a:cubicBezTo>
                    <a:pt x="0" y="376"/>
                    <a:pt x="100" y="476"/>
                    <a:pt x="251" y="476"/>
                  </a:cubicBezTo>
                  <a:cubicBezTo>
                    <a:pt x="376" y="476"/>
                    <a:pt x="476" y="376"/>
                    <a:pt x="476" y="251"/>
                  </a:cubicBezTo>
                  <a:cubicBezTo>
                    <a:pt x="476" y="125"/>
                    <a:pt x="376" y="0"/>
                    <a:pt x="251"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2230;p54">
              <a:extLst>
                <a:ext uri="{FF2B5EF4-FFF2-40B4-BE49-F238E27FC236}">
                  <a16:creationId xmlns:a16="http://schemas.microsoft.com/office/drawing/2014/main" id="{9C3804B4-B4D6-11C4-6884-A1A86441083F}"/>
                </a:ext>
              </a:extLst>
            </p:cNvPr>
            <p:cNvSpPr/>
            <p:nvPr/>
          </p:nvSpPr>
          <p:spPr>
            <a:xfrm>
              <a:off x="3512050" y="1573950"/>
              <a:ext cx="21950" cy="21975"/>
            </a:xfrm>
            <a:custGeom>
              <a:avLst/>
              <a:gdLst/>
              <a:ahLst/>
              <a:cxnLst/>
              <a:rect l="l" t="t" r="r" b="b"/>
              <a:pathLst>
                <a:path w="878" h="879" extrusionOk="0">
                  <a:moveTo>
                    <a:pt x="427" y="1"/>
                  </a:moveTo>
                  <a:cubicBezTo>
                    <a:pt x="201" y="1"/>
                    <a:pt x="1" y="201"/>
                    <a:pt x="1" y="452"/>
                  </a:cubicBezTo>
                  <a:cubicBezTo>
                    <a:pt x="1" y="678"/>
                    <a:pt x="201" y="878"/>
                    <a:pt x="427" y="878"/>
                  </a:cubicBezTo>
                  <a:cubicBezTo>
                    <a:pt x="677" y="878"/>
                    <a:pt x="878" y="678"/>
                    <a:pt x="878" y="452"/>
                  </a:cubicBezTo>
                  <a:cubicBezTo>
                    <a:pt x="878" y="201"/>
                    <a:pt x="677" y="1"/>
                    <a:pt x="427"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2231;p54">
              <a:extLst>
                <a:ext uri="{FF2B5EF4-FFF2-40B4-BE49-F238E27FC236}">
                  <a16:creationId xmlns:a16="http://schemas.microsoft.com/office/drawing/2014/main" id="{01B3930B-FE67-46D8-1F83-93C92A286BBE}"/>
                </a:ext>
              </a:extLst>
            </p:cNvPr>
            <p:cNvSpPr/>
            <p:nvPr/>
          </p:nvSpPr>
          <p:spPr>
            <a:xfrm>
              <a:off x="3432475" y="1545125"/>
              <a:ext cx="11925" cy="11950"/>
            </a:xfrm>
            <a:custGeom>
              <a:avLst/>
              <a:gdLst/>
              <a:ahLst/>
              <a:cxnLst/>
              <a:rect l="l" t="t" r="r" b="b"/>
              <a:pathLst>
                <a:path w="477" h="478" extrusionOk="0">
                  <a:moveTo>
                    <a:pt x="226" y="1"/>
                  </a:moveTo>
                  <a:cubicBezTo>
                    <a:pt x="101" y="1"/>
                    <a:pt x="1" y="101"/>
                    <a:pt x="1" y="227"/>
                  </a:cubicBezTo>
                  <a:cubicBezTo>
                    <a:pt x="1" y="352"/>
                    <a:pt x="101" y="477"/>
                    <a:pt x="226" y="477"/>
                  </a:cubicBezTo>
                  <a:cubicBezTo>
                    <a:pt x="352" y="477"/>
                    <a:pt x="477" y="352"/>
                    <a:pt x="477" y="227"/>
                  </a:cubicBezTo>
                  <a:cubicBezTo>
                    <a:pt x="477" y="101"/>
                    <a:pt x="352" y="1"/>
                    <a:pt x="226" y="1"/>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2232;p54">
              <a:extLst>
                <a:ext uri="{FF2B5EF4-FFF2-40B4-BE49-F238E27FC236}">
                  <a16:creationId xmlns:a16="http://schemas.microsoft.com/office/drawing/2014/main" id="{4D801C04-5D36-3ABD-FD3C-2966FA91394C}"/>
                </a:ext>
              </a:extLst>
            </p:cNvPr>
            <p:cNvSpPr/>
            <p:nvPr/>
          </p:nvSpPr>
          <p:spPr>
            <a:xfrm>
              <a:off x="3651775" y="1297650"/>
              <a:ext cx="23850" cy="23825"/>
            </a:xfrm>
            <a:custGeom>
              <a:avLst/>
              <a:gdLst/>
              <a:ahLst/>
              <a:cxnLst/>
              <a:rect l="l" t="t" r="r" b="b"/>
              <a:pathLst>
                <a:path w="954" h="953" extrusionOk="0">
                  <a:moveTo>
                    <a:pt x="477" y="0"/>
                  </a:moveTo>
                  <a:cubicBezTo>
                    <a:pt x="201" y="0"/>
                    <a:pt x="1" y="201"/>
                    <a:pt x="1" y="476"/>
                  </a:cubicBezTo>
                  <a:cubicBezTo>
                    <a:pt x="1" y="752"/>
                    <a:pt x="201" y="953"/>
                    <a:pt x="477" y="953"/>
                  </a:cubicBezTo>
                  <a:cubicBezTo>
                    <a:pt x="727" y="953"/>
                    <a:pt x="953" y="752"/>
                    <a:pt x="953" y="476"/>
                  </a:cubicBezTo>
                  <a:cubicBezTo>
                    <a:pt x="953" y="201"/>
                    <a:pt x="727" y="0"/>
                    <a:pt x="477" y="0"/>
                  </a:cubicBezTo>
                  <a:close/>
                </a:path>
              </a:pathLst>
            </a:custGeom>
            <a:solidFill>
              <a:srgbClr val="3C425A">
                <a:alpha val="54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2233;p54">
              <a:extLst>
                <a:ext uri="{FF2B5EF4-FFF2-40B4-BE49-F238E27FC236}">
                  <a16:creationId xmlns:a16="http://schemas.microsoft.com/office/drawing/2014/main" id="{58E2BEDC-6B07-B058-C779-A267C505D115}"/>
                </a:ext>
              </a:extLst>
            </p:cNvPr>
            <p:cNvSpPr/>
            <p:nvPr/>
          </p:nvSpPr>
          <p:spPr>
            <a:xfrm>
              <a:off x="4122325" y="1481850"/>
              <a:ext cx="402925" cy="293375"/>
            </a:xfrm>
            <a:custGeom>
              <a:avLst/>
              <a:gdLst/>
              <a:ahLst/>
              <a:cxnLst/>
              <a:rect l="l" t="t" r="r" b="b"/>
              <a:pathLst>
                <a:path w="16117" h="11735" extrusionOk="0">
                  <a:moveTo>
                    <a:pt x="9876" y="1"/>
                  </a:moveTo>
                  <a:cubicBezTo>
                    <a:pt x="6392" y="1"/>
                    <a:pt x="5515" y="1981"/>
                    <a:pt x="4888" y="2682"/>
                  </a:cubicBezTo>
                  <a:cubicBezTo>
                    <a:pt x="4261" y="3033"/>
                    <a:pt x="3785" y="3534"/>
                    <a:pt x="3635" y="3986"/>
                  </a:cubicBezTo>
                  <a:cubicBezTo>
                    <a:pt x="3184" y="5389"/>
                    <a:pt x="1" y="6542"/>
                    <a:pt x="978" y="8622"/>
                  </a:cubicBezTo>
                  <a:cubicBezTo>
                    <a:pt x="1981" y="10702"/>
                    <a:pt x="3134" y="10201"/>
                    <a:pt x="4713" y="11154"/>
                  </a:cubicBezTo>
                  <a:cubicBezTo>
                    <a:pt x="5311" y="11514"/>
                    <a:pt x="6059" y="11735"/>
                    <a:pt x="6811" y="11735"/>
                  </a:cubicBezTo>
                  <a:cubicBezTo>
                    <a:pt x="8044" y="11735"/>
                    <a:pt x="9284" y="11141"/>
                    <a:pt x="9876" y="9600"/>
                  </a:cubicBezTo>
                  <a:cubicBezTo>
                    <a:pt x="10277" y="8572"/>
                    <a:pt x="10678" y="7595"/>
                    <a:pt x="10903" y="6692"/>
                  </a:cubicBezTo>
                  <a:cubicBezTo>
                    <a:pt x="11204" y="5890"/>
                    <a:pt x="11931" y="4712"/>
                    <a:pt x="13485" y="3534"/>
                  </a:cubicBezTo>
                  <a:cubicBezTo>
                    <a:pt x="16116" y="1555"/>
                    <a:pt x="15840" y="753"/>
                    <a:pt x="15314" y="226"/>
                  </a:cubicBezTo>
                  <a:cubicBezTo>
                    <a:pt x="15227" y="134"/>
                    <a:pt x="15092" y="100"/>
                    <a:pt x="14914" y="100"/>
                  </a:cubicBezTo>
                  <a:cubicBezTo>
                    <a:pt x="14379" y="100"/>
                    <a:pt x="13449" y="414"/>
                    <a:pt x="12221" y="414"/>
                  </a:cubicBezTo>
                  <a:cubicBezTo>
                    <a:pt x="11529" y="414"/>
                    <a:pt x="10741" y="314"/>
                    <a:pt x="9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2234;p54">
              <a:extLst>
                <a:ext uri="{FF2B5EF4-FFF2-40B4-BE49-F238E27FC236}">
                  <a16:creationId xmlns:a16="http://schemas.microsoft.com/office/drawing/2014/main" id="{2A53BEAD-90C2-E64F-2A99-9858A61822E3}"/>
                </a:ext>
              </a:extLst>
            </p:cNvPr>
            <p:cNvSpPr/>
            <p:nvPr/>
          </p:nvSpPr>
          <p:spPr>
            <a:xfrm>
              <a:off x="4140500" y="1494375"/>
              <a:ext cx="378475" cy="280850"/>
            </a:xfrm>
            <a:custGeom>
              <a:avLst/>
              <a:gdLst/>
              <a:ahLst/>
              <a:cxnLst/>
              <a:rect l="l" t="t" r="r" b="b"/>
              <a:pathLst>
                <a:path w="15139" h="11234" extrusionOk="0">
                  <a:moveTo>
                    <a:pt x="14813" y="1"/>
                  </a:moveTo>
                  <a:lnTo>
                    <a:pt x="14813" y="1"/>
                  </a:lnTo>
                  <a:cubicBezTo>
                    <a:pt x="14487" y="1229"/>
                    <a:pt x="12256" y="2181"/>
                    <a:pt x="10101" y="3810"/>
                  </a:cubicBezTo>
                  <a:cubicBezTo>
                    <a:pt x="7682" y="5673"/>
                    <a:pt x="7896" y="10151"/>
                    <a:pt x="6369" y="10151"/>
                  </a:cubicBezTo>
                  <a:cubicBezTo>
                    <a:pt x="6109" y="10151"/>
                    <a:pt x="5798" y="10021"/>
                    <a:pt x="5414" y="9725"/>
                  </a:cubicBezTo>
                  <a:cubicBezTo>
                    <a:pt x="3108" y="7896"/>
                    <a:pt x="2056" y="8898"/>
                    <a:pt x="226" y="6617"/>
                  </a:cubicBezTo>
                  <a:lnTo>
                    <a:pt x="226" y="6617"/>
                  </a:lnTo>
                  <a:cubicBezTo>
                    <a:pt x="26" y="7069"/>
                    <a:pt x="1" y="7570"/>
                    <a:pt x="251" y="8121"/>
                  </a:cubicBezTo>
                  <a:cubicBezTo>
                    <a:pt x="1254" y="10201"/>
                    <a:pt x="2407" y="9700"/>
                    <a:pt x="3986" y="10653"/>
                  </a:cubicBezTo>
                  <a:cubicBezTo>
                    <a:pt x="4584" y="11013"/>
                    <a:pt x="5332" y="11234"/>
                    <a:pt x="6084" y="11234"/>
                  </a:cubicBezTo>
                  <a:cubicBezTo>
                    <a:pt x="7317" y="11234"/>
                    <a:pt x="8557" y="10640"/>
                    <a:pt x="9149" y="9099"/>
                  </a:cubicBezTo>
                  <a:cubicBezTo>
                    <a:pt x="9550" y="8071"/>
                    <a:pt x="9951" y="7094"/>
                    <a:pt x="10176" y="6191"/>
                  </a:cubicBezTo>
                  <a:cubicBezTo>
                    <a:pt x="10477" y="5389"/>
                    <a:pt x="11204" y="4211"/>
                    <a:pt x="12758" y="3033"/>
                  </a:cubicBezTo>
                  <a:cubicBezTo>
                    <a:pt x="14963" y="1354"/>
                    <a:pt x="15139" y="527"/>
                    <a:pt x="14813"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2235;p54">
              <a:extLst>
                <a:ext uri="{FF2B5EF4-FFF2-40B4-BE49-F238E27FC236}">
                  <a16:creationId xmlns:a16="http://schemas.microsoft.com/office/drawing/2014/main" id="{856FDD0F-FBD6-1B2B-1C83-2DB8B09BF1D0}"/>
                </a:ext>
              </a:extLst>
            </p:cNvPr>
            <p:cNvSpPr/>
            <p:nvPr/>
          </p:nvSpPr>
          <p:spPr>
            <a:xfrm>
              <a:off x="4253900" y="1657925"/>
              <a:ext cx="10700" cy="10050"/>
            </a:xfrm>
            <a:custGeom>
              <a:avLst/>
              <a:gdLst/>
              <a:ahLst/>
              <a:cxnLst/>
              <a:rect l="l" t="t" r="r" b="b"/>
              <a:pathLst>
                <a:path w="428" h="402" extrusionOk="0">
                  <a:moveTo>
                    <a:pt x="201" y="0"/>
                  </a:moveTo>
                  <a:cubicBezTo>
                    <a:pt x="101" y="0"/>
                    <a:pt x="1" y="75"/>
                    <a:pt x="1" y="201"/>
                  </a:cubicBezTo>
                  <a:cubicBezTo>
                    <a:pt x="1" y="301"/>
                    <a:pt x="101" y="401"/>
                    <a:pt x="201" y="401"/>
                  </a:cubicBezTo>
                  <a:cubicBezTo>
                    <a:pt x="327" y="401"/>
                    <a:pt x="427" y="301"/>
                    <a:pt x="427" y="201"/>
                  </a:cubicBezTo>
                  <a:cubicBezTo>
                    <a:pt x="427" y="75"/>
                    <a:pt x="327" y="0"/>
                    <a:pt x="20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2236;p54">
              <a:extLst>
                <a:ext uri="{FF2B5EF4-FFF2-40B4-BE49-F238E27FC236}">
                  <a16:creationId xmlns:a16="http://schemas.microsoft.com/office/drawing/2014/main" id="{E3E36182-FE14-E4F8-9746-FA9DD9D5560F}"/>
                </a:ext>
              </a:extLst>
            </p:cNvPr>
            <p:cNvSpPr/>
            <p:nvPr/>
          </p:nvSpPr>
          <p:spPr>
            <a:xfrm>
              <a:off x="4250775" y="1557675"/>
              <a:ext cx="44525" cy="45125"/>
            </a:xfrm>
            <a:custGeom>
              <a:avLst/>
              <a:gdLst/>
              <a:ahLst/>
              <a:cxnLst/>
              <a:rect l="l" t="t" r="r" b="b"/>
              <a:pathLst>
                <a:path w="1781" h="1805" extrusionOk="0">
                  <a:moveTo>
                    <a:pt x="903" y="0"/>
                  </a:moveTo>
                  <a:cubicBezTo>
                    <a:pt x="402" y="0"/>
                    <a:pt x="1" y="401"/>
                    <a:pt x="1" y="903"/>
                  </a:cubicBezTo>
                  <a:cubicBezTo>
                    <a:pt x="1" y="1404"/>
                    <a:pt x="402" y="1805"/>
                    <a:pt x="903" y="1805"/>
                  </a:cubicBezTo>
                  <a:cubicBezTo>
                    <a:pt x="1379" y="1805"/>
                    <a:pt x="1780" y="1404"/>
                    <a:pt x="1780" y="903"/>
                  </a:cubicBezTo>
                  <a:cubicBezTo>
                    <a:pt x="1780" y="401"/>
                    <a:pt x="1379" y="0"/>
                    <a:pt x="903"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2237;p54">
              <a:extLst>
                <a:ext uri="{FF2B5EF4-FFF2-40B4-BE49-F238E27FC236}">
                  <a16:creationId xmlns:a16="http://schemas.microsoft.com/office/drawing/2014/main" id="{22140B5C-E89C-4917-DA0E-DC64F48C64C5}"/>
                </a:ext>
              </a:extLst>
            </p:cNvPr>
            <p:cNvSpPr/>
            <p:nvPr/>
          </p:nvSpPr>
          <p:spPr>
            <a:xfrm>
              <a:off x="4291500" y="1619700"/>
              <a:ext cx="8175" cy="8800"/>
            </a:xfrm>
            <a:custGeom>
              <a:avLst/>
              <a:gdLst/>
              <a:ahLst/>
              <a:cxnLst/>
              <a:rect l="l" t="t" r="r" b="b"/>
              <a:pathLst>
                <a:path w="327" h="352" extrusionOk="0">
                  <a:moveTo>
                    <a:pt x="151" y="0"/>
                  </a:moveTo>
                  <a:cubicBezTo>
                    <a:pt x="76" y="0"/>
                    <a:pt x="1" y="76"/>
                    <a:pt x="1" y="176"/>
                  </a:cubicBezTo>
                  <a:cubicBezTo>
                    <a:pt x="1" y="276"/>
                    <a:pt x="76" y="351"/>
                    <a:pt x="151" y="351"/>
                  </a:cubicBezTo>
                  <a:cubicBezTo>
                    <a:pt x="251" y="351"/>
                    <a:pt x="327" y="276"/>
                    <a:pt x="327" y="176"/>
                  </a:cubicBezTo>
                  <a:cubicBezTo>
                    <a:pt x="327" y="76"/>
                    <a:pt x="251" y="0"/>
                    <a:pt x="15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2238;p54">
              <a:extLst>
                <a:ext uri="{FF2B5EF4-FFF2-40B4-BE49-F238E27FC236}">
                  <a16:creationId xmlns:a16="http://schemas.microsoft.com/office/drawing/2014/main" id="{883A232C-8D46-8905-A00C-2EDD5814DF1D}"/>
                </a:ext>
              </a:extLst>
            </p:cNvPr>
            <p:cNvSpPr/>
            <p:nvPr/>
          </p:nvSpPr>
          <p:spPr>
            <a:xfrm>
              <a:off x="4197525" y="1657925"/>
              <a:ext cx="10675" cy="10050"/>
            </a:xfrm>
            <a:custGeom>
              <a:avLst/>
              <a:gdLst/>
              <a:ahLst/>
              <a:cxnLst/>
              <a:rect l="l" t="t" r="r" b="b"/>
              <a:pathLst>
                <a:path w="427" h="402" extrusionOk="0">
                  <a:moveTo>
                    <a:pt x="226" y="0"/>
                  </a:moveTo>
                  <a:cubicBezTo>
                    <a:pt x="101" y="0"/>
                    <a:pt x="0" y="75"/>
                    <a:pt x="0" y="201"/>
                  </a:cubicBezTo>
                  <a:cubicBezTo>
                    <a:pt x="0" y="301"/>
                    <a:pt x="101" y="401"/>
                    <a:pt x="226" y="401"/>
                  </a:cubicBezTo>
                  <a:cubicBezTo>
                    <a:pt x="326" y="401"/>
                    <a:pt x="426" y="301"/>
                    <a:pt x="426" y="201"/>
                  </a:cubicBezTo>
                  <a:cubicBezTo>
                    <a:pt x="426" y="75"/>
                    <a:pt x="326" y="0"/>
                    <a:pt x="226"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2239;p54">
              <a:extLst>
                <a:ext uri="{FF2B5EF4-FFF2-40B4-BE49-F238E27FC236}">
                  <a16:creationId xmlns:a16="http://schemas.microsoft.com/office/drawing/2014/main" id="{D4D6C40A-2A66-80A0-B271-473ED3AD87A4}"/>
                </a:ext>
              </a:extLst>
            </p:cNvPr>
            <p:cNvSpPr/>
            <p:nvPr/>
          </p:nvSpPr>
          <p:spPr>
            <a:xfrm>
              <a:off x="4303400" y="1684225"/>
              <a:ext cx="18825" cy="18825"/>
            </a:xfrm>
            <a:custGeom>
              <a:avLst/>
              <a:gdLst/>
              <a:ahLst/>
              <a:cxnLst/>
              <a:rect l="l" t="t" r="r" b="b"/>
              <a:pathLst>
                <a:path w="753" h="753" extrusionOk="0">
                  <a:moveTo>
                    <a:pt x="377" y="1"/>
                  </a:moveTo>
                  <a:cubicBezTo>
                    <a:pt x="176" y="1"/>
                    <a:pt x="1" y="151"/>
                    <a:pt x="1" y="377"/>
                  </a:cubicBezTo>
                  <a:cubicBezTo>
                    <a:pt x="1" y="577"/>
                    <a:pt x="176" y="753"/>
                    <a:pt x="377" y="753"/>
                  </a:cubicBezTo>
                  <a:cubicBezTo>
                    <a:pt x="602" y="753"/>
                    <a:pt x="753" y="577"/>
                    <a:pt x="753" y="377"/>
                  </a:cubicBezTo>
                  <a:cubicBezTo>
                    <a:pt x="753" y="151"/>
                    <a:pt x="602" y="1"/>
                    <a:pt x="3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2240;p54">
              <a:extLst>
                <a:ext uri="{FF2B5EF4-FFF2-40B4-BE49-F238E27FC236}">
                  <a16:creationId xmlns:a16="http://schemas.microsoft.com/office/drawing/2014/main" id="{9172B4D2-3B3A-91C8-7DF5-6175AF3BE80D}"/>
                </a:ext>
              </a:extLst>
            </p:cNvPr>
            <p:cNvSpPr/>
            <p:nvPr/>
          </p:nvSpPr>
          <p:spPr>
            <a:xfrm>
              <a:off x="4322825" y="1493750"/>
              <a:ext cx="40750" cy="40125"/>
            </a:xfrm>
            <a:custGeom>
              <a:avLst/>
              <a:gdLst/>
              <a:ahLst/>
              <a:cxnLst/>
              <a:rect l="l" t="t" r="r" b="b"/>
              <a:pathLst>
                <a:path w="1630" h="1605" extrusionOk="0">
                  <a:moveTo>
                    <a:pt x="803" y="1"/>
                  </a:moveTo>
                  <a:cubicBezTo>
                    <a:pt x="352" y="1"/>
                    <a:pt x="1" y="352"/>
                    <a:pt x="1" y="803"/>
                  </a:cubicBezTo>
                  <a:cubicBezTo>
                    <a:pt x="1" y="1254"/>
                    <a:pt x="352" y="1605"/>
                    <a:pt x="803" y="1605"/>
                  </a:cubicBezTo>
                  <a:cubicBezTo>
                    <a:pt x="1254" y="1605"/>
                    <a:pt x="1630" y="1254"/>
                    <a:pt x="1630" y="803"/>
                  </a:cubicBezTo>
                  <a:cubicBezTo>
                    <a:pt x="1630" y="352"/>
                    <a:pt x="1254" y="1"/>
                    <a:pt x="803"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2241;p54">
              <a:extLst>
                <a:ext uri="{FF2B5EF4-FFF2-40B4-BE49-F238E27FC236}">
                  <a16:creationId xmlns:a16="http://schemas.microsoft.com/office/drawing/2014/main" id="{17C9D8FC-E5D2-26DA-2E5E-B84F21D5CA23}"/>
                </a:ext>
              </a:extLst>
            </p:cNvPr>
            <p:cNvSpPr/>
            <p:nvPr/>
          </p:nvSpPr>
          <p:spPr>
            <a:xfrm>
              <a:off x="4336000" y="1563300"/>
              <a:ext cx="16925" cy="16950"/>
            </a:xfrm>
            <a:custGeom>
              <a:avLst/>
              <a:gdLst/>
              <a:ahLst/>
              <a:cxnLst/>
              <a:rect l="l" t="t" r="r" b="b"/>
              <a:pathLst>
                <a:path w="677" h="678" extrusionOk="0">
                  <a:moveTo>
                    <a:pt x="351" y="1"/>
                  </a:moveTo>
                  <a:cubicBezTo>
                    <a:pt x="151" y="1"/>
                    <a:pt x="0" y="151"/>
                    <a:pt x="0" y="352"/>
                  </a:cubicBezTo>
                  <a:cubicBezTo>
                    <a:pt x="0" y="527"/>
                    <a:pt x="151" y="678"/>
                    <a:pt x="351" y="678"/>
                  </a:cubicBezTo>
                  <a:cubicBezTo>
                    <a:pt x="527" y="678"/>
                    <a:pt x="677" y="527"/>
                    <a:pt x="677" y="352"/>
                  </a:cubicBezTo>
                  <a:cubicBezTo>
                    <a:pt x="677" y="151"/>
                    <a:pt x="527" y="1"/>
                    <a:pt x="35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2242;p54">
              <a:extLst>
                <a:ext uri="{FF2B5EF4-FFF2-40B4-BE49-F238E27FC236}">
                  <a16:creationId xmlns:a16="http://schemas.microsoft.com/office/drawing/2014/main" id="{22EB6E70-C20E-BC44-C538-3E9C1A095F79}"/>
                </a:ext>
              </a:extLst>
            </p:cNvPr>
            <p:cNvSpPr/>
            <p:nvPr/>
          </p:nvSpPr>
          <p:spPr>
            <a:xfrm>
              <a:off x="4403025" y="1510675"/>
              <a:ext cx="20075" cy="20075"/>
            </a:xfrm>
            <a:custGeom>
              <a:avLst/>
              <a:gdLst/>
              <a:ahLst/>
              <a:cxnLst/>
              <a:rect l="l" t="t" r="r" b="b"/>
              <a:pathLst>
                <a:path w="803" h="803" extrusionOk="0">
                  <a:moveTo>
                    <a:pt x="402" y="1"/>
                  </a:moveTo>
                  <a:cubicBezTo>
                    <a:pt x="176" y="1"/>
                    <a:pt x="1" y="176"/>
                    <a:pt x="1" y="402"/>
                  </a:cubicBezTo>
                  <a:cubicBezTo>
                    <a:pt x="1" y="627"/>
                    <a:pt x="176" y="803"/>
                    <a:pt x="402" y="803"/>
                  </a:cubicBezTo>
                  <a:cubicBezTo>
                    <a:pt x="628" y="803"/>
                    <a:pt x="803" y="627"/>
                    <a:pt x="803" y="402"/>
                  </a:cubicBezTo>
                  <a:cubicBezTo>
                    <a:pt x="803" y="176"/>
                    <a:pt x="628" y="1"/>
                    <a:pt x="402"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2243;p54">
              <a:extLst>
                <a:ext uri="{FF2B5EF4-FFF2-40B4-BE49-F238E27FC236}">
                  <a16:creationId xmlns:a16="http://schemas.microsoft.com/office/drawing/2014/main" id="{20A02983-A324-D7A1-6687-9165D7B54773}"/>
                </a:ext>
              </a:extLst>
            </p:cNvPr>
            <p:cNvSpPr/>
            <p:nvPr/>
          </p:nvSpPr>
          <p:spPr>
            <a:xfrm>
              <a:off x="3963800" y="1355925"/>
              <a:ext cx="15075" cy="15050"/>
            </a:xfrm>
            <a:custGeom>
              <a:avLst/>
              <a:gdLst/>
              <a:ahLst/>
              <a:cxnLst/>
              <a:rect l="l" t="t" r="r" b="b"/>
              <a:pathLst>
                <a:path w="603" h="602" extrusionOk="0">
                  <a:moveTo>
                    <a:pt x="302" y="0"/>
                  </a:moveTo>
                  <a:cubicBezTo>
                    <a:pt x="126" y="0"/>
                    <a:pt x="1" y="125"/>
                    <a:pt x="1" y="301"/>
                  </a:cubicBezTo>
                  <a:cubicBezTo>
                    <a:pt x="1" y="451"/>
                    <a:pt x="126" y="602"/>
                    <a:pt x="302" y="602"/>
                  </a:cubicBezTo>
                  <a:cubicBezTo>
                    <a:pt x="477" y="602"/>
                    <a:pt x="602" y="451"/>
                    <a:pt x="602" y="301"/>
                  </a:cubicBezTo>
                  <a:cubicBezTo>
                    <a:pt x="602" y="125"/>
                    <a:pt x="477" y="0"/>
                    <a:pt x="302"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2244;p54">
              <a:extLst>
                <a:ext uri="{FF2B5EF4-FFF2-40B4-BE49-F238E27FC236}">
                  <a16:creationId xmlns:a16="http://schemas.microsoft.com/office/drawing/2014/main" id="{333A2568-E451-11A7-4C94-14F7C2BD003C}"/>
                </a:ext>
              </a:extLst>
            </p:cNvPr>
            <p:cNvSpPr/>
            <p:nvPr/>
          </p:nvSpPr>
          <p:spPr>
            <a:xfrm>
              <a:off x="3948775" y="1443625"/>
              <a:ext cx="25075" cy="25725"/>
            </a:xfrm>
            <a:custGeom>
              <a:avLst/>
              <a:gdLst/>
              <a:ahLst/>
              <a:cxnLst/>
              <a:rect l="l" t="t" r="r" b="b"/>
              <a:pathLst>
                <a:path w="1003" h="1029" extrusionOk="0">
                  <a:moveTo>
                    <a:pt x="502" y="1"/>
                  </a:moveTo>
                  <a:cubicBezTo>
                    <a:pt x="226" y="1"/>
                    <a:pt x="0" y="226"/>
                    <a:pt x="0" y="502"/>
                  </a:cubicBezTo>
                  <a:cubicBezTo>
                    <a:pt x="0" y="803"/>
                    <a:pt x="226" y="1028"/>
                    <a:pt x="502" y="1028"/>
                  </a:cubicBezTo>
                  <a:cubicBezTo>
                    <a:pt x="777" y="1028"/>
                    <a:pt x="1003" y="803"/>
                    <a:pt x="1003" y="502"/>
                  </a:cubicBezTo>
                  <a:cubicBezTo>
                    <a:pt x="1003" y="226"/>
                    <a:pt x="777" y="1"/>
                    <a:pt x="502"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2245;p54">
              <a:extLst>
                <a:ext uri="{FF2B5EF4-FFF2-40B4-BE49-F238E27FC236}">
                  <a16:creationId xmlns:a16="http://schemas.microsoft.com/office/drawing/2014/main" id="{7AD6F186-4A60-395C-78B3-7F86A4DD8C3C}"/>
                </a:ext>
              </a:extLst>
            </p:cNvPr>
            <p:cNvSpPr/>
            <p:nvPr/>
          </p:nvSpPr>
          <p:spPr>
            <a:xfrm>
              <a:off x="4007675" y="1406675"/>
              <a:ext cx="12550" cy="12550"/>
            </a:xfrm>
            <a:custGeom>
              <a:avLst/>
              <a:gdLst/>
              <a:ahLst/>
              <a:cxnLst/>
              <a:rect l="l" t="t" r="r" b="b"/>
              <a:pathLst>
                <a:path w="502" h="502" extrusionOk="0">
                  <a:moveTo>
                    <a:pt x="251" y="0"/>
                  </a:moveTo>
                  <a:cubicBezTo>
                    <a:pt x="101" y="0"/>
                    <a:pt x="0" y="100"/>
                    <a:pt x="0" y="251"/>
                  </a:cubicBezTo>
                  <a:cubicBezTo>
                    <a:pt x="0" y="376"/>
                    <a:pt x="101" y="501"/>
                    <a:pt x="251" y="501"/>
                  </a:cubicBezTo>
                  <a:cubicBezTo>
                    <a:pt x="401" y="501"/>
                    <a:pt x="502" y="376"/>
                    <a:pt x="502" y="251"/>
                  </a:cubicBezTo>
                  <a:cubicBezTo>
                    <a:pt x="502" y="100"/>
                    <a:pt x="401" y="0"/>
                    <a:pt x="25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2246;p54">
              <a:extLst>
                <a:ext uri="{FF2B5EF4-FFF2-40B4-BE49-F238E27FC236}">
                  <a16:creationId xmlns:a16="http://schemas.microsoft.com/office/drawing/2014/main" id="{85EF7A4A-93A2-4A1B-2453-92FFC9F878BE}"/>
                </a:ext>
              </a:extLst>
            </p:cNvPr>
            <p:cNvSpPr/>
            <p:nvPr/>
          </p:nvSpPr>
          <p:spPr>
            <a:xfrm>
              <a:off x="4026475" y="1441750"/>
              <a:ext cx="11300" cy="11300"/>
            </a:xfrm>
            <a:custGeom>
              <a:avLst/>
              <a:gdLst/>
              <a:ahLst/>
              <a:cxnLst/>
              <a:rect l="l" t="t" r="r" b="b"/>
              <a:pathLst>
                <a:path w="452" h="452" extrusionOk="0">
                  <a:moveTo>
                    <a:pt x="226" y="1"/>
                  </a:moveTo>
                  <a:cubicBezTo>
                    <a:pt x="100" y="1"/>
                    <a:pt x="0" y="101"/>
                    <a:pt x="0" y="226"/>
                  </a:cubicBezTo>
                  <a:cubicBezTo>
                    <a:pt x="0" y="352"/>
                    <a:pt x="100" y="452"/>
                    <a:pt x="226" y="452"/>
                  </a:cubicBezTo>
                  <a:cubicBezTo>
                    <a:pt x="351" y="452"/>
                    <a:pt x="451" y="352"/>
                    <a:pt x="451" y="226"/>
                  </a:cubicBezTo>
                  <a:cubicBezTo>
                    <a:pt x="451" y="101"/>
                    <a:pt x="351" y="1"/>
                    <a:pt x="22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2247;p54">
              <a:extLst>
                <a:ext uri="{FF2B5EF4-FFF2-40B4-BE49-F238E27FC236}">
                  <a16:creationId xmlns:a16="http://schemas.microsoft.com/office/drawing/2014/main" id="{2FF4B1B0-F0B9-4612-F2FC-0CA82C738B7E}"/>
                </a:ext>
              </a:extLst>
            </p:cNvPr>
            <p:cNvSpPr/>
            <p:nvPr/>
          </p:nvSpPr>
          <p:spPr>
            <a:xfrm>
              <a:off x="4016450" y="1278225"/>
              <a:ext cx="38875" cy="38875"/>
            </a:xfrm>
            <a:custGeom>
              <a:avLst/>
              <a:gdLst/>
              <a:ahLst/>
              <a:cxnLst/>
              <a:rect l="l" t="t" r="r" b="b"/>
              <a:pathLst>
                <a:path w="1555" h="1555" extrusionOk="0">
                  <a:moveTo>
                    <a:pt x="777" y="0"/>
                  </a:moveTo>
                  <a:cubicBezTo>
                    <a:pt x="351" y="0"/>
                    <a:pt x="0" y="351"/>
                    <a:pt x="0" y="777"/>
                  </a:cubicBezTo>
                  <a:cubicBezTo>
                    <a:pt x="0" y="1203"/>
                    <a:pt x="351" y="1554"/>
                    <a:pt x="777" y="1554"/>
                  </a:cubicBezTo>
                  <a:cubicBezTo>
                    <a:pt x="1203" y="1554"/>
                    <a:pt x="1554" y="1203"/>
                    <a:pt x="1554" y="777"/>
                  </a:cubicBezTo>
                  <a:cubicBezTo>
                    <a:pt x="1554" y="351"/>
                    <a:pt x="1203" y="0"/>
                    <a:pt x="777"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2248;p54">
              <a:extLst>
                <a:ext uri="{FF2B5EF4-FFF2-40B4-BE49-F238E27FC236}">
                  <a16:creationId xmlns:a16="http://schemas.microsoft.com/office/drawing/2014/main" id="{5F8D62BF-B8E2-B933-BFF1-50226FCFBD99}"/>
                </a:ext>
              </a:extLst>
            </p:cNvPr>
            <p:cNvSpPr/>
            <p:nvPr/>
          </p:nvSpPr>
          <p:spPr>
            <a:xfrm>
              <a:off x="3956925" y="1253775"/>
              <a:ext cx="13800" cy="13825"/>
            </a:xfrm>
            <a:custGeom>
              <a:avLst/>
              <a:gdLst/>
              <a:ahLst/>
              <a:cxnLst/>
              <a:rect l="l" t="t" r="r" b="b"/>
              <a:pathLst>
                <a:path w="552" h="553" extrusionOk="0">
                  <a:moveTo>
                    <a:pt x="276" y="1"/>
                  </a:moveTo>
                  <a:cubicBezTo>
                    <a:pt x="126" y="1"/>
                    <a:pt x="0" y="126"/>
                    <a:pt x="0" y="276"/>
                  </a:cubicBezTo>
                  <a:cubicBezTo>
                    <a:pt x="0" y="427"/>
                    <a:pt x="126" y="552"/>
                    <a:pt x="276" y="552"/>
                  </a:cubicBezTo>
                  <a:cubicBezTo>
                    <a:pt x="426" y="552"/>
                    <a:pt x="552" y="427"/>
                    <a:pt x="552" y="276"/>
                  </a:cubicBezTo>
                  <a:cubicBezTo>
                    <a:pt x="552" y="126"/>
                    <a:pt x="426" y="1"/>
                    <a:pt x="27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2249;p54">
              <a:extLst>
                <a:ext uri="{FF2B5EF4-FFF2-40B4-BE49-F238E27FC236}">
                  <a16:creationId xmlns:a16="http://schemas.microsoft.com/office/drawing/2014/main" id="{20504086-FA8D-1497-13B3-42D427E4C197}"/>
                </a:ext>
              </a:extLst>
            </p:cNvPr>
            <p:cNvSpPr/>
            <p:nvPr/>
          </p:nvSpPr>
          <p:spPr>
            <a:xfrm>
              <a:off x="4106050" y="1255650"/>
              <a:ext cx="16925" cy="16950"/>
            </a:xfrm>
            <a:custGeom>
              <a:avLst/>
              <a:gdLst/>
              <a:ahLst/>
              <a:cxnLst/>
              <a:rect l="l" t="t" r="r" b="b"/>
              <a:pathLst>
                <a:path w="677" h="678" extrusionOk="0">
                  <a:moveTo>
                    <a:pt x="326" y="1"/>
                  </a:moveTo>
                  <a:cubicBezTo>
                    <a:pt x="151" y="1"/>
                    <a:pt x="0" y="151"/>
                    <a:pt x="0" y="327"/>
                  </a:cubicBezTo>
                  <a:cubicBezTo>
                    <a:pt x="0" y="527"/>
                    <a:pt x="151" y="678"/>
                    <a:pt x="326" y="678"/>
                  </a:cubicBezTo>
                  <a:cubicBezTo>
                    <a:pt x="526" y="678"/>
                    <a:pt x="677" y="527"/>
                    <a:pt x="677" y="327"/>
                  </a:cubicBezTo>
                  <a:cubicBezTo>
                    <a:pt x="677" y="151"/>
                    <a:pt x="526" y="1"/>
                    <a:pt x="326"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2250;p54">
              <a:extLst>
                <a:ext uri="{FF2B5EF4-FFF2-40B4-BE49-F238E27FC236}">
                  <a16:creationId xmlns:a16="http://schemas.microsoft.com/office/drawing/2014/main" id="{63FDD545-F677-E1D5-15AE-E9CF0AE82540}"/>
                </a:ext>
              </a:extLst>
            </p:cNvPr>
            <p:cNvSpPr/>
            <p:nvPr/>
          </p:nvSpPr>
          <p:spPr>
            <a:xfrm>
              <a:off x="4142375" y="1294500"/>
              <a:ext cx="10675" cy="10675"/>
            </a:xfrm>
            <a:custGeom>
              <a:avLst/>
              <a:gdLst/>
              <a:ahLst/>
              <a:cxnLst/>
              <a:rect l="l" t="t" r="r" b="b"/>
              <a:pathLst>
                <a:path w="427" h="427" extrusionOk="0">
                  <a:moveTo>
                    <a:pt x="201" y="1"/>
                  </a:moveTo>
                  <a:cubicBezTo>
                    <a:pt x="101" y="1"/>
                    <a:pt x="1" y="101"/>
                    <a:pt x="1" y="226"/>
                  </a:cubicBezTo>
                  <a:cubicBezTo>
                    <a:pt x="1" y="327"/>
                    <a:pt x="101" y="427"/>
                    <a:pt x="201" y="427"/>
                  </a:cubicBezTo>
                  <a:cubicBezTo>
                    <a:pt x="327" y="427"/>
                    <a:pt x="427" y="327"/>
                    <a:pt x="427" y="226"/>
                  </a:cubicBezTo>
                  <a:cubicBezTo>
                    <a:pt x="427" y="101"/>
                    <a:pt x="327" y="1"/>
                    <a:pt x="20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2251;p54">
              <a:extLst>
                <a:ext uri="{FF2B5EF4-FFF2-40B4-BE49-F238E27FC236}">
                  <a16:creationId xmlns:a16="http://schemas.microsoft.com/office/drawing/2014/main" id="{0D4E94F2-1CF0-D5AA-6896-061DB1D5A912}"/>
                </a:ext>
              </a:extLst>
            </p:cNvPr>
            <p:cNvSpPr/>
            <p:nvPr/>
          </p:nvSpPr>
          <p:spPr>
            <a:xfrm>
              <a:off x="4218200" y="1255650"/>
              <a:ext cx="9425" cy="10050"/>
            </a:xfrm>
            <a:custGeom>
              <a:avLst/>
              <a:gdLst/>
              <a:ahLst/>
              <a:cxnLst/>
              <a:rect l="l" t="t" r="r" b="b"/>
              <a:pathLst>
                <a:path w="377" h="402" extrusionOk="0">
                  <a:moveTo>
                    <a:pt x="201" y="1"/>
                  </a:moveTo>
                  <a:cubicBezTo>
                    <a:pt x="76" y="1"/>
                    <a:pt x="0" y="101"/>
                    <a:pt x="0" y="201"/>
                  </a:cubicBezTo>
                  <a:cubicBezTo>
                    <a:pt x="0" y="302"/>
                    <a:pt x="76" y="402"/>
                    <a:pt x="201" y="402"/>
                  </a:cubicBezTo>
                  <a:cubicBezTo>
                    <a:pt x="301" y="402"/>
                    <a:pt x="376" y="302"/>
                    <a:pt x="376" y="201"/>
                  </a:cubicBezTo>
                  <a:cubicBezTo>
                    <a:pt x="376" y="101"/>
                    <a:pt x="301" y="1"/>
                    <a:pt x="201"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2252;p54">
              <a:extLst>
                <a:ext uri="{FF2B5EF4-FFF2-40B4-BE49-F238E27FC236}">
                  <a16:creationId xmlns:a16="http://schemas.microsoft.com/office/drawing/2014/main" id="{CEB7A04B-1D6F-948C-177E-83DCF804B19A}"/>
                </a:ext>
              </a:extLst>
            </p:cNvPr>
            <p:cNvSpPr/>
            <p:nvPr/>
          </p:nvSpPr>
          <p:spPr>
            <a:xfrm>
              <a:off x="4267700" y="1304525"/>
              <a:ext cx="24450" cy="25100"/>
            </a:xfrm>
            <a:custGeom>
              <a:avLst/>
              <a:gdLst/>
              <a:ahLst/>
              <a:cxnLst/>
              <a:rect l="l" t="t" r="r" b="b"/>
              <a:pathLst>
                <a:path w="978" h="1004" extrusionOk="0">
                  <a:moveTo>
                    <a:pt x="477" y="1"/>
                  </a:moveTo>
                  <a:cubicBezTo>
                    <a:pt x="226" y="1"/>
                    <a:pt x="0" y="226"/>
                    <a:pt x="0" y="502"/>
                  </a:cubicBezTo>
                  <a:cubicBezTo>
                    <a:pt x="0" y="778"/>
                    <a:pt x="226" y="1003"/>
                    <a:pt x="477" y="1003"/>
                  </a:cubicBezTo>
                  <a:cubicBezTo>
                    <a:pt x="752" y="1003"/>
                    <a:pt x="978" y="778"/>
                    <a:pt x="978" y="502"/>
                  </a:cubicBezTo>
                  <a:cubicBezTo>
                    <a:pt x="978" y="226"/>
                    <a:pt x="752" y="1"/>
                    <a:pt x="4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2253;p54">
              <a:extLst>
                <a:ext uri="{FF2B5EF4-FFF2-40B4-BE49-F238E27FC236}">
                  <a16:creationId xmlns:a16="http://schemas.microsoft.com/office/drawing/2014/main" id="{010C13C3-C493-DC4E-8091-64DF3E575DDA}"/>
                </a:ext>
              </a:extLst>
            </p:cNvPr>
            <p:cNvSpPr/>
            <p:nvPr/>
          </p:nvSpPr>
          <p:spPr>
            <a:xfrm>
              <a:off x="4395525" y="1260050"/>
              <a:ext cx="25075" cy="25075"/>
            </a:xfrm>
            <a:custGeom>
              <a:avLst/>
              <a:gdLst/>
              <a:ahLst/>
              <a:cxnLst/>
              <a:rect l="l" t="t" r="r" b="b"/>
              <a:pathLst>
                <a:path w="1003" h="1003" extrusionOk="0">
                  <a:moveTo>
                    <a:pt x="501" y="0"/>
                  </a:moveTo>
                  <a:cubicBezTo>
                    <a:pt x="226" y="0"/>
                    <a:pt x="0" y="226"/>
                    <a:pt x="0" y="502"/>
                  </a:cubicBezTo>
                  <a:cubicBezTo>
                    <a:pt x="0" y="777"/>
                    <a:pt x="226" y="1003"/>
                    <a:pt x="501" y="1003"/>
                  </a:cubicBezTo>
                  <a:cubicBezTo>
                    <a:pt x="777" y="1003"/>
                    <a:pt x="1003" y="777"/>
                    <a:pt x="1003" y="502"/>
                  </a:cubicBezTo>
                  <a:cubicBezTo>
                    <a:pt x="1003" y="226"/>
                    <a:pt x="777" y="0"/>
                    <a:pt x="501"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2254;p54">
              <a:extLst>
                <a:ext uri="{FF2B5EF4-FFF2-40B4-BE49-F238E27FC236}">
                  <a16:creationId xmlns:a16="http://schemas.microsoft.com/office/drawing/2014/main" id="{8F2C2014-D3B0-F722-EE96-B7FCCD6C3D1A}"/>
                </a:ext>
              </a:extLst>
            </p:cNvPr>
            <p:cNvSpPr/>
            <p:nvPr/>
          </p:nvSpPr>
          <p:spPr>
            <a:xfrm>
              <a:off x="4323450" y="1253775"/>
              <a:ext cx="13825" cy="13825"/>
            </a:xfrm>
            <a:custGeom>
              <a:avLst/>
              <a:gdLst/>
              <a:ahLst/>
              <a:cxnLst/>
              <a:rect l="l" t="t" r="r" b="b"/>
              <a:pathLst>
                <a:path w="553" h="553" extrusionOk="0">
                  <a:moveTo>
                    <a:pt x="277" y="1"/>
                  </a:moveTo>
                  <a:cubicBezTo>
                    <a:pt x="126" y="1"/>
                    <a:pt x="1" y="126"/>
                    <a:pt x="1" y="276"/>
                  </a:cubicBezTo>
                  <a:cubicBezTo>
                    <a:pt x="1" y="427"/>
                    <a:pt x="126" y="552"/>
                    <a:pt x="277" y="552"/>
                  </a:cubicBezTo>
                  <a:cubicBezTo>
                    <a:pt x="427" y="552"/>
                    <a:pt x="552" y="427"/>
                    <a:pt x="552" y="276"/>
                  </a:cubicBezTo>
                  <a:cubicBezTo>
                    <a:pt x="552" y="126"/>
                    <a:pt x="427" y="1"/>
                    <a:pt x="277" y="1"/>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2255;p54">
              <a:extLst>
                <a:ext uri="{FF2B5EF4-FFF2-40B4-BE49-F238E27FC236}">
                  <a16:creationId xmlns:a16="http://schemas.microsoft.com/office/drawing/2014/main" id="{165B2C26-1ADC-6C57-3B9E-E25156557F38}"/>
                </a:ext>
              </a:extLst>
            </p:cNvPr>
            <p:cNvSpPr/>
            <p:nvPr/>
          </p:nvSpPr>
          <p:spPr>
            <a:xfrm>
              <a:off x="4497650" y="1279475"/>
              <a:ext cx="25700" cy="25700"/>
            </a:xfrm>
            <a:custGeom>
              <a:avLst/>
              <a:gdLst/>
              <a:ahLst/>
              <a:cxnLst/>
              <a:rect l="l" t="t" r="r" b="b"/>
              <a:pathLst>
                <a:path w="1028" h="1028" extrusionOk="0">
                  <a:moveTo>
                    <a:pt x="527" y="0"/>
                  </a:moveTo>
                  <a:cubicBezTo>
                    <a:pt x="226" y="0"/>
                    <a:pt x="0" y="226"/>
                    <a:pt x="0" y="502"/>
                  </a:cubicBezTo>
                  <a:cubicBezTo>
                    <a:pt x="0" y="802"/>
                    <a:pt x="226" y="1028"/>
                    <a:pt x="527" y="1028"/>
                  </a:cubicBezTo>
                  <a:cubicBezTo>
                    <a:pt x="802" y="1028"/>
                    <a:pt x="1028" y="802"/>
                    <a:pt x="1028" y="502"/>
                  </a:cubicBezTo>
                  <a:cubicBezTo>
                    <a:pt x="1028" y="226"/>
                    <a:pt x="802" y="0"/>
                    <a:pt x="527"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2256;p54">
              <a:extLst>
                <a:ext uri="{FF2B5EF4-FFF2-40B4-BE49-F238E27FC236}">
                  <a16:creationId xmlns:a16="http://schemas.microsoft.com/office/drawing/2014/main" id="{989AED41-838F-E626-C31F-F070F7CE92CD}"/>
                </a:ext>
              </a:extLst>
            </p:cNvPr>
            <p:cNvSpPr/>
            <p:nvPr/>
          </p:nvSpPr>
          <p:spPr>
            <a:xfrm>
              <a:off x="4540875" y="1246900"/>
              <a:ext cx="8800" cy="8775"/>
            </a:xfrm>
            <a:custGeom>
              <a:avLst/>
              <a:gdLst/>
              <a:ahLst/>
              <a:cxnLst/>
              <a:rect l="l" t="t" r="r" b="b"/>
              <a:pathLst>
                <a:path w="352" h="351" extrusionOk="0">
                  <a:moveTo>
                    <a:pt x="176" y="0"/>
                  </a:moveTo>
                  <a:cubicBezTo>
                    <a:pt x="76" y="0"/>
                    <a:pt x="1" y="75"/>
                    <a:pt x="1" y="176"/>
                  </a:cubicBezTo>
                  <a:cubicBezTo>
                    <a:pt x="1" y="276"/>
                    <a:pt x="76" y="351"/>
                    <a:pt x="176" y="351"/>
                  </a:cubicBezTo>
                  <a:cubicBezTo>
                    <a:pt x="276" y="351"/>
                    <a:pt x="352" y="276"/>
                    <a:pt x="352" y="176"/>
                  </a:cubicBezTo>
                  <a:cubicBezTo>
                    <a:pt x="352" y="75"/>
                    <a:pt x="276" y="0"/>
                    <a:pt x="176" y="0"/>
                  </a:cubicBezTo>
                  <a:close/>
                </a:path>
              </a:pathLst>
            </a:custGeom>
            <a:solidFill>
              <a:srgbClr val="9B1E2A">
                <a:alpha val="17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 name="Google Shape;2260;p54">
            <a:extLst>
              <a:ext uri="{FF2B5EF4-FFF2-40B4-BE49-F238E27FC236}">
                <a16:creationId xmlns:a16="http://schemas.microsoft.com/office/drawing/2014/main" id="{CB41D6B2-947A-AD68-6B50-3282462A4791}"/>
              </a:ext>
            </a:extLst>
          </p:cNvPr>
          <p:cNvSpPr/>
          <p:nvPr/>
        </p:nvSpPr>
        <p:spPr>
          <a:xfrm rot="10800000">
            <a:off x="4158455" y="527300"/>
            <a:ext cx="302746" cy="30273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TextBox 636">
            <a:extLst>
              <a:ext uri="{FF2B5EF4-FFF2-40B4-BE49-F238E27FC236}">
                <a16:creationId xmlns:a16="http://schemas.microsoft.com/office/drawing/2014/main" id="{FEB2B35B-65B7-74D5-1959-B3762CD72B64}"/>
              </a:ext>
            </a:extLst>
          </p:cNvPr>
          <p:cNvSpPr txBox="1"/>
          <p:nvPr/>
        </p:nvSpPr>
        <p:spPr>
          <a:xfrm>
            <a:off x="251492" y="2968445"/>
            <a:ext cx="4612886" cy="830997"/>
          </a:xfrm>
          <a:prstGeom prst="rect">
            <a:avLst/>
          </a:prstGeom>
          <a:noFill/>
        </p:spPr>
        <p:txBody>
          <a:bodyPr wrap="square">
            <a:spAutoFit/>
          </a:bodyPr>
          <a:lstStyle/>
          <a:p>
            <a:r>
              <a:rPr lang="en" sz="4800" dirty="0">
                <a:solidFill>
                  <a:schemeClr val="accent6"/>
                </a:solidFill>
                <a:latin typeface="Clash Display Medium" pitchFamily="50" charset="0"/>
              </a:rPr>
              <a:t>THANK YOU !</a:t>
            </a:r>
            <a:endParaRPr lang="ar-EG" sz="4800" dirty="0">
              <a:solidFill>
                <a:schemeClr val="accent6"/>
              </a:solidFill>
            </a:endParaRPr>
          </a:p>
        </p:txBody>
      </p:sp>
    </p:spTree>
    <p:extLst>
      <p:ext uri="{BB962C8B-B14F-4D97-AF65-F5344CB8AC3E}">
        <p14:creationId xmlns:p14="http://schemas.microsoft.com/office/powerpoint/2010/main" val="1978339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2524B8-AF66-22B7-8860-D79F4C6A3E7F}"/>
              </a:ext>
            </a:extLst>
          </p:cNvPr>
          <p:cNvSpPr>
            <a:spLocks noGrp="1"/>
          </p:cNvSpPr>
          <p:nvPr>
            <p:ph type="title"/>
          </p:nvPr>
        </p:nvSpPr>
        <p:spPr>
          <a:xfrm>
            <a:off x="151368" y="601129"/>
            <a:ext cx="4205041" cy="1399317"/>
          </a:xfrm>
        </p:spPr>
        <p:txBody>
          <a:bodyPr vert="horz" lIns="91440" tIns="45720" rIns="91440" bIns="45720" rtlCol="0" anchor="b">
            <a:normAutofit/>
          </a:bodyPr>
          <a:lstStyle/>
          <a:p>
            <a:r>
              <a:rPr lang="en-GB" sz="4200" dirty="0">
                <a:latin typeface="Clash Display Medium" pitchFamily="50" charset="0"/>
              </a:rPr>
              <a:t>S</a:t>
            </a:r>
            <a:r>
              <a:rPr lang="en-GB" sz="4200" b="1" dirty="0">
                <a:latin typeface="Clash Display Medium" pitchFamily="50" charset="0"/>
              </a:rPr>
              <a:t>o</a:t>
            </a:r>
            <a:r>
              <a:rPr lang="en-GB" sz="4200" dirty="0">
                <a:latin typeface="Clash Display Medium" pitchFamily="50" charset="0"/>
              </a:rPr>
              <a:t>me defining numbers</a:t>
            </a:r>
            <a:endParaRPr lang="en-US" sz="4200" dirty="0">
              <a:latin typeface="Clash Display Medium" pitchFamily="50" charset="0"/>
            </a:endParaRPr>
          </a:p>
        </p:txBody>
      </p:sp>
      <p:pic>
        <p:nvPicPr>
          <p:cNvPr id="3" name="Picture 2" descr="Diagram&#10;&#10;Description automatically generated">
            <a:extLst>
              <a:ext uri="{FF2B5EF4-FFF2-40B4-BE49-F238E27FC236}">
                <a16:creationId xmlns:a16="http://schemas.microsoft.com/office/drawing/2014/main" id="{B7977A42-0EF7-79B6-54E5-D99D1FE0F3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593" y="368448"/>
            <a:ext cx="3894245" cy="1864680"/>
          </a:xfrm>
          <a:prstGeom prst="rect">
            <a:avLst/>
          </a:prstGeom>
        </p:spPr>
      </p:pic>
      <p:pic>
        <p:nvPicPr>
          <p:cNvPr id="4" name="Content Placeholder 4" descr="Diagram&#10;&#10;Description automatically generated">
            <a:extLst>
              <a:ext uri="{FF2B5EF4-FFF2-40B4-BE49-F238E27FC236}">
                <a16:creationId xmlns:a16="http://schemas.microsoft.com/office/drawing/2014/main" id="{D245E160-ABC3-F68B-C088-F8D5A93B00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368" y="2397025"/>
            <a:ext cx="3698996" cy="2414775"/>
          </a:xfrm>
          <a:prstGeom prst="rect">
            <a:avLst/>
          </a:prstGeom>
          <a:noFill/>
          <a:ln>
            <a:noFill/>
          </a:ln>
        </p:spPr>
      </p:pic>
      <p:pic>
        <p:nvPicPr>
          <p:cNvPr id="7" name="Picture 6">
            <a:extLst>
              <a:ext uri="{FF2B5EF4-FFF2-40B4-BE49-F238E27FC236}">
                <a16:creationId xmlns:a16="http://schemas.microsoft.com/office/drawing/2014/main" id="{4F2A3312-5BE6-D4DB-C17C-F33BB857B305}"/>
              </a:ext>
            </a:extLst>
          </p:cNvPr>
          <p:cNvPicPr>
            <a:picLocks noChangeAspect="1"/>
          </p:cNvPicPr>
          <p:nvPr/>
        </p:nvPicPr>
        <p:blipFill>
          <a:blip r:embed="rId5"/>
          <a:stretch>
            <a:fillRect/>
          </a:stretch>
        </p:blipFill>
        <p:spPr>
          <a:xfrm>
            <a:off x="4649437" y="2357651"/>
            <a:ext cx="4170556" cy="2493521"/>
          </a:xfrm>
          <a:prstGeom prst="rect">
            <a:avLst/>
          </a:prstGeom>
        </p:spPr>
      </p:pic>
    </p:spTree>
    <p:extLst>
      <p:ext uri="{BB962C8B-B14F-4D97-AF65-F5344CB8AC3E}">
        <p14:creationId xmlns:p14="http://schemas.microsoft.com/office/powerpoint/2010/main" val="2438958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4" name="Title 1">
            <a:extLst>
              <a:ext uri="{FF2B5EF4-FFF2-40B4-BE49-F238E27FC236}">
                <a16:creationId xmlns:a16="http://schemas.microsoft.com/office/drawing/2014/main" id="{BF73198D-FDFD-1EE9-8AC6-CFE7AA69258B}"/>
              </a:ext>
            </a:extLst>
          </p:cNvPr>
          <p:cNvSpPr>
            <a:spLocks noGrp="1"/>
          </p:cNvSpPr>
          <p:nvPr>
            <p:ph type="title"/>
          </p:nvPr>
        </p:nvSpPr>
        <p:spPr>
          <a:xfrm>
            <a:off x="233353" y="262377"/>
            <a:ext cx="4717788" cy="872423"/>
          </a:xfrm>
        </p:spPr>
        <p:txBody>
          <a:bodyPr vert="horz" lIns="91440" tIns="45720" rIns="91440" bIns="45720" rtlCol="0" anchor="ctr">
            <a:normAutofit/>
          </a:bodyPr>
          <a:lstStyle/>
          <a:p>
            <a:r>
              <a:rPr lang="en-US" kern="1200" dirty="0">
                <a:solidFill>
                  <a:schemeClr val="tx1"/>
                </a:solidFill>
                <a:latin typeface="+mj-lt"/>
                <a:ea typeface="+mj-ea"/>
                <a:cs typeface="+mj-cs"/>
              </a:rPr>
              <a:t>What is the process?</a:t>
            </a:r>
          </a:p>
        </p:txBody>
      </p:sp>
      <p:sp>
        <p:nvSpPr>
          <p:cNvPr id="5" name="TextBox 4">
            <a:extLst>
              <a:ext uri="{FF2B5EF4-FFF2-40B4-BE49-F238E27FC236}">
                <a16:creationId xmlns:a16="http://schemas.microsoft.com/office/drawing/2014/main" id="{5A389DD8-9F7D-04F0-0310-EB98905076D8}"/>
              </a:ext>
            </a:extLst>
          </p:cNvPr>
          <p:cNvSpPr txBox="1"/>
          <p:nvPr/>
        </p:nvSpPr>
        <p:spPr>
          <a:xfrm>
            <a:off x="173881" y="949429"/>
            <a:ext cx="4082994" cy="1622321"/>
          </a:xfrm>
          <a:prstGeom prst="rect">
            <a:avLst/>
          </a:prstGeom>
        </p:spPr>
        <p:txBody>
          <a:bodyPr vert="horz" lIns="91440" tIns="45720" rIns="91440" bIns="45720" rtlCol="0">
            <a:normAutofit lnSpcReduction="10000"/>
          </a:bodyPr>
          <a:lstStyle/>
          <a:p>
            <a:pPr indent="-228600">
              <a:lnSpc>
                <a:spcPct val="90000"/>
              </a:lnSpc>
              <a:spcAft>
                <a:spcPts val="600"/>
              </a:spcAft>
              <a:buFont typeface="Arial" panose="020B0604020202020204" pitchFamily="34" charset="0"/>
              <a:buChar char="•"/>
            </a:pPr>
            <a:r>
              <a:rPr lang="en-US" sz="2000" dirty="0"/>
              <a:t>The process is divided into three </a:t>
            </a:r>
          </a:p>
          <a:p>
            <a:pPr>
              <a:lnSpc>
                <a:spcPct val="90000"/>
              </a:lnSpc>
              <a:spcAft>
                <a:spcPts val="600"/>
              </a:spcAft>
            </a:pPr>
            <a:r>
              <a:rPr lang="en-US" sz="2000" dirty="0"/>
              <a:t>    sub-categories:</a:t>
            </a:r>
          </a:p>
          <a:p>
            <a:pPr marL="342900" indent="-228600">
              <a:lnSpc>
                <a:spcPct val="90000"/>
              </a:lnSpc>
              <a:spcAft>
                <a:spcPts val="600"/>
              </a:spcAft>
              <a:buFont typeface="Arial" panose="020B0604020202020204" pitchFamily="34" charset="0"/>
              <a:buChar char="•"/>
            </a:pPr>
            <a:r>
              <a:rPr lang="en-US" sz="2000" dirty="0"/>
              <a:t>Upstream</a:t>
            </a:r>
          </a:p>
          <a:p>
            <a:pPr marL="342900" indent="-228600">
              <a:lnSpc>
                <a:spcPct val="90000"/>
              </a:lnSpc>
              <a:spcAft>
                <a:spcPts val="600"/>
              </a:spcAft>
              <a:buFont typeface="Arial" panose="020B0604020202020204" pitchFamily="34" charset="0"/>
              <a:buChar char="•"/>
            </a:pPr>
            <a:r>
              <a:rPr lang="en-US" sz="2000" dirty="0"/>
              <a:t>Midstream</a:t>
            </a:r>
          </a:p>
          <a:p>
            <a:pPr marL="342900" indent="-228600">
              <a:lnSpc>
                <a:spcPct val="90000"/>
              </a:lnSpc>
              <a:spcAft>
                <a:spcPts val="600"/>
              </a:spcAft>
              <a:buFont typeface="Arial" panose="020B0604020202020204" pitchFamily="34" charset="0"/>
              <a:buChar char="•"/>
            </a:pPr>
            <a:r>
              <a:rPr lang="en-US" sz="2000" dirty="0"/>
              <a:t>Downstream </a:t>
            </a:r>
          </a:p>
        </p:txBody>
      </p:sp>
      <p:pic>
        <p:nvPicPr>
          <p:cNvPr id="6" name="Content Placeholder 4" descr="Graphical user interface, diagram&#10;&#10;Description automatically generated">
            <a:extLst>
              <a:ext uri="{FF2B5EF4-FFF2-40B4-BE49-F238E27FC236}">
                <a16:creationId xmlns:a16="http://schemas.microsoft.com/office/drawing/2014/main" id="{30C2BA7F-F9EB-D3BF-3C54-B56DF0941239}"/>
              </a:ext>
            </a:extLst>
          </p:cNvPr>
          <p:cNvPicPr>
            <a:picLocks noChangeAspect="1"/>
          </p:cNvPicPr>
          <p:nvPr/>
        </p:nvPicPr>
        <p:blipFill rotWithShape="1">
          <a:blip r:embed="rId3">
            <a:extLst>
              <a:ext uri="{28A0092B-C50C-407E-A947-70E740481C1C}">
                <a14:useLocalDpi xmlns:a14="http://schemas.microsoft.com/office/drawing/2010/main" val="0"/>
              </a:ext>
            </a:extLst>
          </a:blip>
          <a:srcRect b="9415"/>
          <a:stretch/>
        </p:blipFill>
        <p:spPr>
          <a:xfrm>
            <a:off x="4824760" y="515888"/>
            <a:ext cx="4230030" cy="4365235"/>
          </a:xfrm>
          <a:prstGeom prst="rect">
            <a:avLst/>
          </a:prstGeom>
          <a:noFill/>
          <a:ln>
            <a:noFill/>
          </a:ln>
          <a:effectLst/>
        </p:spPr>
      </p:pic>
      <p:pic>
        <p:nvPicPr>
          <p:cNvPr id="7" name="Picture 6">
            <a:extLst>
              <a:ext uri="{FF2B5EF4-FFF2-40B4-BE49-F238E27FC236}">
                <a16:creationId xmlns:a16="http://schemas.microsoft.com/office/drawing/2014/main" id="{360B7DD0-AB2B-FC26-F492-F26821EA7B0E}"/>
              </a:ext>
            </a:extLst>
          </p:cNvPr>
          <p:cNvPicPr>
            <a:picLocks noChangeAspect="1"/>
          </p:cNvPicPr>
          <p:nvPr/>
        </p:nvPicPr>
        <p:blipFill rotWithShape="1">
          <a:blip r:embed="rId4"/>
          <a:srcRect b="7520"/>
          <a:stretch/>
        </p:blipFill>
        <p:spPr>
          <a:xfrm>
            <a:off x="489006" y="2571750"/>
            <a:ext cx="4082994" cy="2504378"/>
          </a:xfrm>
          <a:prstGeom prst="rect">
            <a:avLst/>
          </a:prstGeom>
        </p:spPr>
      </p:pic>
    </p:spTree>
    <p:extLst>
      <p:ext uri="{BB962C8B-B14F-4D97-AF65-F5344CB8AC3E}">
        <p14:creationId xmlns:p14="http://schemas.microsoft.com/office/powerpoint/2010/main" val="27260835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pSp>
        <p:nvGrpSpPr>
          <p:cNvPr id="1157" name="Google Shape;1157;p37"/>
          <p:cNvGrpSpPr/>
          <p:nvPr/>
        </p:nvGrpSpPr>
        <p:grpSpPr>
          <a:xfrm>
            <a:off x="8030266" y="1744876"/>
            <a:ext cx="357133" cy="575748"/>
            <a:chOff x="8030266" y="1744876"/>
            <a:chExt cx="357133" cy="575748"/>
          </a:xfrm>
        </p:grpSpPr>
        <p:sp>
          <p:nvSpPr>
            <p:cNvPr id="1158" name="Google Shape;1158;p37"/>
            <p:cNvSpPr/>
            <p:nvPr/>
          </p:nvSpPr>
          <p:spPr>
            <a:xfrm rot="899951">
              <a:off x="8048671" y="2138436"/>
              <a:ext cx="163821" cy="163780"/>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7"/>
            <p:cNvSpPr/>
            <p:nvPr/>
          </p:nvSpPr>
          <p:spPr>
            <a:xfrm rot="899765">
              <a:off x="8244691" y="1759290"/>
              <a:ext cx="128296" cy="128261"/>
            </a:xfrm>
            <a:custGeom>
              <a:avLst/>
              <a:gdLst/>
              <a:ahLst/>
              <a:cxnLst/>
              <a:rect l="l" t="t" r="r" b="b"/>
              <a:pathLst>
                <a:path w="6468" h="6467" extrusionOk="0">
                  <a:moveTo>
                    <a:pt x="2511" y="733"/>
                  </a:moveTo>
                  <a:cubicBezTo>
                    <a:pt x="2790" y="733"/>
                    <a:pt x="3055" y="861"/>
                    <a:pt x="3184" y="1103"/>
                  </a:cubicBezTo>
                  <a:cubicBezTo>
                    <a:pt x="3409" y="1479"/>
                    <a:pt x="3234" y="1981"/>
                    <a:pt x="2833" y="2206"/>
                  </a:cubicBezTo>
                  <a:cubicBezTo>
                    <a:pt x="2674" y="2299"/>
                    <a:pt x="2506" y="2344"/>
                    <a:pt x="2344" y="2344"/>
                  </a:cubicBezTo>
                  <a:cubicBezTo>
                    <a:pt x="2072" y="2344"/>
                    <a:pt x="1822" y="2217"/>
                    <a:pt x="1680" y="1981"/>
                  </a:cubicBezTo>
                  <a:cubicBezTo>
                    <a:pt x="1480" y="1605"/>
                    <a:pt x="1630" y="1103"/>
                    <a:pt x="2056" y="853"/>
                  </a:cubicBezTo>
                  <a:cubicBezTo>
                    <a:pt x="2199" y="772"/>
                    <a:pt x="2357" y="733"/>
                    <a:pt x="2511" y="733"/>
                  </a:cubicBezTo>
                  <a:close/>
                  <a:moveTo>
                    <a:pt x="1225" y="2696"/>
                  </a:moveTo>
                  <a:cubicBezTo>
                    <a:pt x="1252" y="2696"/>
                    <a:pt x="1278" y="2700"/>
                    <a:pt x="1304" y="2707"/>
                  </a:cubicBezTo>
                  <a:cubicBezTo>
                    <a:pt x="1480" y="2783"/>
                    <a:pt x="1580" y="2983"/>
                    <a:pt x="1505" y="3209"/>
                  </a:cubicBezTo>
                  <a:cubicBezTo>
                    <a:pt x="1441" y="3401"/>
                    <a:pt x="1285" y="3520"/>
                    <a:pt x="1148" y="3520"/>
                  </a:cubicBezTo>
                  <a:cubicBezTo>
                    <a:pt x="1124" y="3520"/>
                    <a:pt x="1101" y="3517"/>
                    <a:pt x="1079" y="3509"/>
                  </a:cubicBezTo>
                  <a:cubicBezTo>
                    <a:pt x="903" y="3434"/>
                    <a:pt x="803" y="3234"/>
                    <a:pt x="878" y="3008"/>
                  </a:cubicBezTo>
                  <a:cubicBezTo>
                    <a:pt x="921" y="2816"/>
                    <a:pt x="1073" y="2696"/>
                    <a:pt x="1225" y="2696"/>
                  </a:cubicBezTo>
                  <a:close/>
                  <a:moveTo>
                    <a:pt x="3234" y="1"/>
                  </a:moveTo>
                  <a:cubicBezTo>
                    <a:pt x="1455" y="1"/>
                    <a:pt x="1" y="1454"/>
                    <a:pt x="1" y="3234"/>
                  </a:cubicBezTo>
                  <a:cubicBezTo>
                    <a:pt x="1" y="5013"/>
                    <a:pt x="1455" y="6467"/>
                    <a:pt x="3234" y="6467"/>
                  </a:cubicBezTo>
                  <a:cubicBezTo>
                    <a:pt x="5013" y="6467"/>
                    <a:pt x="6467" y="5013"/>
                    <a:pt x="6467" y="3234"/>
                  </a:cubicBezTo>
                  <a:cubicBezTo>
                    <a:pt x="6467" y="1454"/>
                    <a:pt x="5013" y="1"/>
                    <a:pt x="3234" y="1"/>
                  </a:cubicBezTo>
                  <a:close/>
                </a:path>
              </a:pathLst>
            </a:custGeom>
            <a:solidFill>
              <a:srgbClr val="FFFEF8">
                <a:alpha val="61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 name="Picture 5">
            <a:extLst>
              <a:ext uri="{FF2B5EF4-FFF2-40B4-BE49-F238E27FC236}">
                <a16:creationId xmlns:a16="http://schemas.microsoft.com/office/drawing/2014/main" id="{1C76309F-4283-9D80-00C8-22985A918DA4}"/>
              </a:ext>
            </a:extLst>
          </p:cNvPr>
          <p:cNvPicPr>
            <a:picLocks noChangeAspect="1"/>
          </p:cNvPicPr>
          <p:nvPr/>
        </p:nvPicPr>
        <p:blipFill>
          <a:blip r:embed="rId3"/>
          <a:stretch>
            <a:fillRect/>
          </a:stretch>
        </p:blipFill>
        <p:spPr>
          <a:xfrm>
            <a:off x="460920" y="124204"/>
            <a:ext cx="8075160" cy="4701803"/>
          </a:xfrm>
          <a:prstGeom prst="rect">
            <a:avLst/>
          </a:prstGeom>
        </p:spPr>
      </p:pic>
    </p:spTree>
    <p:extLst>
      <p:ext uri="{BB962C8B-B14F-4D97-AF65-F5344CB8AC3E}">
        <p14:creationId xmlns:p14="http://schemas.microsoft.com/office/powerpoint/2010/main" val="1917414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2" name="Title 1">
            <a:extLst>
              <a:ext uri="{FF2B5EF4-FFF2-40B4-BE49-F238E27FC236}">
                <a16:creationId xmlns:a16="http://schemas.microsoft.com/office/drawing/2014/main" id="{07750F4C-1792-C78E-C6FD-8F39099FA90A}"/>
              </a:ext>
            </a:extLst>
          </p:cNvPr>
          <p:cNvSpPr>
            <a:spLocks noGrp="1"/>
          </p:cNvSpPr>
          <p:nvPr>
            <p:ph type="title"/>
          </p:nvPr>
        </p:nvSpPr>
        <p:spPr>
          <a:xfrm>
            <a:off x="194310" y="610559"/>
            <a:ext cx="5840730" cy="536243"/>
          </a:xfrm>
        </p:spPr>
        <p:txBody>
          <a:bodyPr/>
          <a:lstStyle/>
          <a:p>
            <a:r>
              <a:rPr lang="en-GB" sz="2800" dirty="0">
                <a:latin typeface="Clash Display Medium" pitchFamily="50" charset="0"/>
              </a:rPr>
              <a:t>Raw materials for the process</a:t>
            </a:r>
            <a:endParaRPr lang="en-US" sz="2800" dirty="0">
              <a:latin typeface="Clash Display Medium" pitchFamily="50" charset="0"/>
            </a:endParaRPr>
          </a:p>
        </p:txBody>
      </p:sp>
      <p:sp>
        <p:nvSpPr>
          <p:cNvPr id="3" name="Content Placeholder 2">
            <a:extLst>
              <a:ext uri="{FF2B5EF4-FFF2-40B4-BE49-F238E27FC236}">
                <a16:creationId xmlns:a16="http://schemas.microsoft.com/office/drawing/2014/main" id="{88F85F18-65EF-1B66-A4A5-21780F0AF754}"/>
              </a:ext>
            </a:extLst>
          </p:cNvPr>
          <p:cNvSpPr txBox="1">
            <a:spLocks/>
          </p:cNvSpPr>
          <p:nvPr/>
        </p:nvSpPr>
        <p:spPr>
          <a:xfrm>
            <a:off x="0" y="1558326"/>
            <a:ext cx="5840730" cy="2861275"/>
          </a:xfrm>
          <a:prstGeom prst="rect">
            <a:avLst/>
          </a:prstGeom>
          <a:noFill/>
          <a:ln>
            <a:noFill/>
          </a:ln>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Istok Web"/>
              <a:buAutoNum type="arabicPeriod"/>
              <a:defRPr sz="1250" b="0" i="0" u="none" strike="noStrike" cap="none">
                <a:solidFill>
                  <a:schemeClr val="lt2"/>
                </a:solidFill>
                <a:latin typeface="Istok Web"/>
                <a:ea typeface="Istok Web"/>
                <a:cs typeface="Istok Web"/>
                <a:sym typeface="Istok Web"/>
              </a:defRPr>
            </a:lvl1pPr>
            <a:lvl2pPr marL="914400" marR="0" lvl="1"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2pPr>
            <a:lvl3pPr marL="1371600" marR="0" lvl="2" indent="-304800" algn="l" rtl="0">
              <a:lnSpc>
                <a:spcPct val="115000"/>
              </a:lnSpc>
              <a:spcBef>
                <a:spcPts val="1600"/>
              </a:spcBef>
              <a:spcAft>
                <a:spcPts val="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3pPr>
            <a:lvl4pPr marL="1828800" marR="0" lvl="3" indent="-304800" algn="l" rtl="0">
              <a:lnSpc>
                <a:spcPct val="115000"/>
              </a:lnSpc>
              <a:spcBef>
                <a:spcPts val="1600"/>
              </a:spcBef>
              <a:spcAft>
                <a:spcPts val="0"/>
              </a:spcAft>
              <a:buClr>
                <a:schemeClr val="lt2"/>
              </a:buClr>
              <a:buSzPts val="1200"/>
              <a:buFont typeface="Roboto Condensed Light"/>
              <a:buAutoNum type="arabicPeriod"/>
              <a:defRPr sz="1400" b="0" i="0" u="none" strike="noStrike" cap="none">
                <a:solidFill>
                  <a:schemeClr val="lt2"/>
                </a:solidFill>
                <a:latin typeface="Istok Web"/>
                <a:ea typeface="Istok Web"/>
                <a:cs typeface="Istok Web"/>
                <a:sym typeface="Istok Web"/>
              </a:defRPr>
            </a:lvl4pPr>
            <a:lvl5pPr marL="2286000" marR="0" lvl="4"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5pPr>
            <a:lvl6pPr marL="2743200" marR="0" lvl="5" indent="-304800" algn="l" rtl="0">
              <a:lnSpc>
                <a:spcPct val="115000"/>
              </a:lnSpc>
              <a:spcBef>
                <a:spcPts val="1600"/>
              </a:spcBef>
              <a:spcAft>
                <a:spcPts val="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6pPr>
            <a:lvl7pPr marL="3200400" marR="0" lvl="6" indent="-304800" algn="l" rtl="0">
              <a:lnSpc>
                <a:spcPct val="115000"/>
              </a:lnSpc>
              <a:spcBef>
                <a:spcPts val="1600"/>
              </a:spcBef>
              <a:spcAft>
                <a:spcPts val="0"/>
              </a:spcAft>
              <a:buClr>
                <a:schemeClr val="lt2"/>
              </a:buClr>
              <a:buSzPts val="1200"/>
              <a:buFont typeface="Roboto Condensed Light"/>
              <a:buAutoNum type="arabicPeriod"/>
              <a:defRPr sz="1400" b="0" i="0" u="none" strike="noStrike" cap="none">
                <a:solidFill>
                  <a:schemeClr val="lt2"/>
                </a:solidFill>
                <a:latin typeface="Istok Web"/>
                <a:ea typeface="Istok Web"/>
                <a:cs typeface="Istok Web"/>
                <a:sym typeface="Istok Web"/>
              </a:defRPr>
            </a:lvl7pPr>
            <a:lvl8pPr marL="3657600" marR="0" lvl="7" indent="-304800" algn="l" rtl="0">
              <a:lnSpc>
                <a:spcPct val="115000"/>
              </a:lnSpc>
              <a:spcBef>
                <a:spcPts val="1600"/>
              </a:spcBef>
              <a:spcAft>
                <a:spcPts val="0"/>
              </a:spcAft>
              <a:buClr>
                <a:schemeClr val="lt2"/>
              </a:buClr>
              <a:buSzPts val="1200"/>
              <a:buFont typeface="Roboto Condensed Light"/>
              <a:buAutoNum type="alphaLcPeriod"/>
              <a:defRPr sz="1400" b="0" i="0" u="none" strike="noStrike" cap="none">
                <a:solidFill>
                  <a:schemeClr val="lt2"/>
                </a:solidFill>
                <a:latin typeface="Istok Web"/>
                <a:ea typeface="Istok Web"/>
                <a:cs typeface="Istok Web"/>
                <a:sym typeface="Istok Web"/>
              </a:defRPr>
            </a:lvl8pPr>
            <a:lvl9pPr marL="4114800" marR="0" lvl="8" indent="-304800" algn="l" rtl="0">
              <a:lnSpc>
                <a:spcPct val="115000"/>
              </a:lnSpc>
              <a:spcBef>
                <a:spcPts val="1600"/>
              </a:spcBef>
              <a:spcAft>
                <a:spcPts val="1600"/>
              </a:spcAft>
              <a:buClr>
                <a:schemeClr val="lt2"/>
              </a:buClr>
              <a:buSzPts val="1200"/>
              <a:buFont typeface="Roboto Condensed Light"/>
              <a:buAutoNum type="romanLcPeriod"/>
              <a:defRPr sz="1400" b="0" i="0" u="none" strike="noStrike" cap="none">
                <a:solidFill>
                  <a:schemeClr val="lt2"/>
                </a:solidFill>
                <a:latin typeface="Istok Web"/>
                <a:ea typeface="Istok Web"/>
                <a:cs typeface="Istok Web"/>
                <a:sym typeface="Istok Web"/>
              </a:defRPr>
            </a:lvl9pPr>
          </a:lstStyle>
          <a:p>
            <a:pPr algn="just"/>
            <a:r>
              <a:rPr lang="en-US" sz="1400" dirty="0">
                <a:solidFill>
                  <a:schemeClr val="accent5"/>
                </a:solidFill>
                <a:latin typeface="Clash Display Light" pitchFamily="50" charset="0"/>
              </a:rPr>
              <a:t>The geographic location is important because it affects transportation costs to the refinery. Light crude oil is more desirable than heavy oil since it produces a higher yield of gasoline, while sweet oil commands a higher price than sour oil because it has fewer environmental problems and requires less refining to meet sulfur standards imposed on fuels in consuming countries. Each crude oil has unique molecular characteristics which are revealed using Crude oil assay analysis in petroleum laboratories.</a:t>
            </a:r>
          </a:p>
          <a:p>
            <a:pPr algn="just"/>
            <a:endParaRPr lang="en-US" sz="1400" dirty="0">
              <a:solidFill>
                <a:schemeClr val="accent5"/>
              </a:solidFill>
              <a:latin typeface="Clash Display Light" pitchFamily="50" charset="0"/>
            </a:endParaRPr>
          </a:p>
          <a:p>
            <a:pPr algn="just"/>
            <a:r>
              <a:rPr lang="en-US" sz="1400" dirty="0">
                <a:solidFill>
                  <a:schemeClr val="accent5"/>
                </a:solidFill>
                <a:latin typeface="Clash Display Light" pitchFamily="50" charset="0"/>
              </a:rPr>
              <a:t>Barrels from an area in which the crude oil's molecular characteristics have been determined and the oil has been classified are used as pricing references throughout the world.</a:t>
            </a:r>
          </a:p>
          <a:p>
            <a:pPr algn="just"/>
            <a:endParaRPr lang="en-US" sz="1400" dirty="0">
              <a:solidFill>
                <a:schemeClr val="accent5"/>
              </a:solidFill>
              <a:latin typeface="Clash Display Light" pitchFamily="50" charset="0"/>
            </a:endParaRPr>
          </a:p>
        </p:txBody>
      </p:sp>
      <p:pic>
        <p:nvPicPr>
          <p:cNvPr id="4" name="Picture 3">
            <a:extLst>
              <a:ext uri="{FF2B5EF4-FFF2-40B4-BE49-F238E27FC236}">
                <a16:creationId xmlns:a16="http://schemas.microsoft.com/office/drawing/2014/main" id="{A8DD5163-759F-AAC4-9EF5-FE1208B32F0A}"/>
              </a:ext>
            </a:extLst>
          </p:cNvPr>
          <p:cNvPicPr>
            <a:picLocks noChangeAspect="1"/>
          </p:cNvPicPr>
          <p:nvPr/>
        </p:nvPicPr>
        <p:blipFill>
          <a:blip r:embed="rId3"/>
          <a:stretch>
            <a:fillRect/>
          </a:stretch>
        </p:blipFill>
        <p:spPr>
          <a:xfrm>
            <a:off x="6118214" y="135916"/>
            <a:ext cx="2914650" cy="2150254"/>
          </a:xfrm>
          <a:prstGeom prst="rect">
            <a:avLst/>
          </a:prstGeom>
        </p:spPr>
      </p:pic>
      <p:pic>
        <p:nvPicPr>
          <p:cNvPr id="5" name="Picture 4" descr="Table&#10;&#10;Description automatically generated">
            <a:extLst>
              <a:ext uri="{FF2B5EF4-FFF2-40B4-BE49-F238E27FC236}">
                <a16:creationId xmlns:a16="http://schemas.microsoft.com/office/drawing/2014/main" id="{196D9A71-5759-8442-F3F0-F2D054E14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8214" y="3147598"/>
            <a:ext cx="3025786" cy="1995902"/>
          </a:xfrm>
          <a:prstGeom prst="rect">
            <a:avLst/>
          </a:prstGeom>
        </p:spPr>
      </p:pic>
      <p:pic>
        <p:nvPicPr>
          <p:cNvPr id="6" name="Picture 5" descr="Graphical user interface, text, application, email, Teams&#10;&#10;Description automatically generated">
            <a:extLst>
              <a:ext uri="{FF2B5EF4-FFF2-40B4-BE49-F238E27FC236}">
                <a16:creationId xmlns:a16="http://schemas.microsoft.com/office/drawing/2014/main" id="{CEC6088B-0F4A-4F4D-8EEB-5A3A143F50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8214" y="2366551"/>
            <a:ext cx="3025786" cy="805292"/>
          </a:xfrm>
          <a:prstGeom prst="rect">
            <a:avLst/>
          </a:prstGeom>
        </p:spPr>
      </p:pic>
      <p:pic>
        <p:nvPicPr>
          <p:cNvPr id="7" name="Picture 6">
            <a:extLst>
              <a:ext uri="{FF2B5EF4-FFF2-40B4-BE49-F238E27FC236}">
                <a16:creationId xmlns:a16="http://schemas.microsoft.com/office/drawing/2014/main" id="{32249BE9-6216-8005-0E28-5F571128F151}"/>
              </a:ext>
            </a:extLst>
          </p:cNvPr>
          <p:cNvPicPr>
            <a:picLocks noChangeAspect="1"/>
          </p:cNvPicPr>
          <p:nvPr/>
        </p:nvPicPr>
        <p:blipFill>
          <a:blip r:embed="rId6"/>
          <a:stretch>
            <a:fillRect/>
          </a:stretch>
        </p:blipFill>
        <p:spPr>
          <a:xfrm>
            <a:off x="0" y="4133385"/>
            <a:ext cx="1838541" cy="1010115"/>
          </a:xfrm>
          <a:prstGeom prst="rect">
            <a:avLst/>
          </a:prstGeom>
        </p:spPr>
      </p:pic>
    </p:spTree>
    <p:extLst>
      <p:ext uri="{BB962C8B-B14F-4D97-AF65-F5344CB8AC3E}">
        <p14:creationId xmlns:p14="http://schemas.microsoft.com/office/powerpoint/2010/main" val="2691622936"/>
      </p:ext>
    </p:extLst>
  </p:cSld>
  <p:clrMapOvr>
    <a:masterClrMapping/>
  </p:clrMapOvr>
</p:sld>
</file>

<file path=ppt/theme/theme1.xml><?xml version="1.0" encoding="utf-8"?>
<a:theme xmlns:a="http://schemas.openxmlformats.org/drawingml/2006/main" name="Hydrogen Energy System Project Proposal by Slidesgo">
  <a:themeElements>
    <a:clrScheme name="Simple Light">
      <a:dk1>
        <a:srgbClr val="FFFEF8"/>
      </a:dk1>
      <a:lt1>
        <a:srgbClr val="84C7D1"/>
      </a:lt1>
      <a:dk2>
        <a:srgbClr val="009593"/>
      </a:dk2>
      <a:lt2>
        <a:srgbClr val="015D76"/>
      </a:lt2>
      <a:accent1>
        <a:srgbClr val="84DBDD"/>
      </a:accent1>
      <a:accent2>
        <a:srgbClr val="416EA1"/>
      </a:accent2>
      <a:accent3>
        <a:srgbClr val="8088A0"/>
      </a:accent3>
      <a:accent4>
        <a:srgbClr val="3C425A"/>
      </a:accent4>
      <a:accent5>
        <a:srgbClr val="191919"/>
      </a:accent5>
      <a:accent6>
        <a:srgbClr val="FFFFFF"/>
      </a:accent6>
      <a:hlink>
        <a:srgbClr val="015D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415</TotalTime>
  <Words>3338</Words>
  <Application>Microsoft Office PowerPoint</Application>
  <PresentationFormat>On-screen Show (16:9)</PresentationFormat>
  <Paragraphs>246</Paragraphs>
  <Slides>50</Slides>
  <Notes>49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Poppins ExtraBold</vt:lpstr>
      <vt:lpstr>Clash Display Extralight</vt:lpstr>
      <vt:lpstr>Arial</vt:lpstr>
      <vt:lpstr>Clash Display</vt:lpstr>
      <vt:lpstr>Roboto Condensed Light</vt:lpstr>
      <vt:lpstr>Bebas Neue</vt:lpstr>
      <vt:lpstr>Istok Web</vt:lpstr>
      <vt:lpstr>Clash Display Medium</vt:lpstr>
      <vt:lpstr>Clash Display Light</vt:lpstr>
      <vt:lpstr>Hydrogen Energy System Project Proposal by Slidesgo</vt:lpstr>
      <vt:lpstr>PowerPoint Presentation</vt:lpstr>
      <vt:lpstr>How do we generate energy?</vt:lpstr>
      <vt:lpstr>How large is the oil industry?</vt:lpstr>
      <vt:lpstr>Hey, did you notice middle east countries in the previous slide? </vt:lpstr>
      <vt:lpstr>How close is Egypt to the industry?</vt:lpstr>
      <vt:lpstr>Some defining numbers</vt:lpstr>
      <vt:lpstr>What is the process?</vt:lpstr>
      <vt:lpstr>PowerPoint Presentation</vt:lpstr>
      <vt:lpstr>Raw materials for the process</vt:lpstr>
      <vt:lpstr>What are the products of the process?</vt:lpstr>
      <vt:lpstr>There is more into it..</vt:lpstr>
      <vt:lpstr>Even more,</vt:lpstr>
      <vt:lpstr>Let's view Egypt’s assets landscape</vt:lpstr>
      <vt:lpstr>More insides..!</vt:lpstr>
      <vt:lpstr>More insides!</vt:lpstr>
      <vt:lpstr>More insides! </vt:lpstr>
      <vt:lpstr>PowerPoint Presentation</vt:lpstr>
      <vt:lpstr>PowerPoint Presentation</vt:lpstr>
      <vt:lpstr>But I think its already there…</vt:lpstr>
      <vt:lpstr>We still see some breakpoints</vt:lpstr>
      <vt:lpstr>Let's change that! What about</vt:lpstr>
      <vt:lpstr>How far this could make it?</vt:lpstr>
      <vt:lpstr>IRIS is a boring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for implementation</vt:lpstr>
      <vt:lpstr>Technology for implementation</vt:lpstr>
      <vt:lpstr>Workflow for implementation</vt:lpstr>
      <vt:lpstr>Technology for implementation</vt:lpstr>
      <vt:lpstr>Technology for implementation</vt:lpstr>
      <vt:lpstr>Technology for implementation</vt:lpstr>
      <vt:lpstr>Software infrastructure (deployment)</vt:lpstr>
      <vt:lpstr>Software infrastructure (deployment)</vt:lpstr>
      <vt:lpstr>Software infrastructure (deployment)</vt:lpstr>
      <vt:lpstr>Software infrastructure (deployment)</vt:lpstr>
      <vt:lpstr>PowerPoint Presentation</vt:lpstr>
      <vt:lpstr>Future implementation plans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Petro net PROJECT ONE</dc:title>
  <cp:lastModifiedBy>Mohamed Ahmed Mohamed Ahmed Elmeadawy</cp:lastModifiedBy>
  <cp:revision>31</cp:revision>
  <dcterms:modified xsi:type="dcterms:W3CDTF">2023-02-01T09:09:10Z</dcterms:modified>
</cp:coreProperties>
</file>